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73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5" r:id="rId22"/>
    <p:sldId id="277" r:id="rId23"/>
    <p:sldId id="278" r:id="rId24"/>
    <p:sldId id="279" r:id="rId25"/>
    <p:sldId id="281" r:id="rId26"/>
    <p:sldId id="280" r:id="rId27"/>
    <p:sldId id="282" r:id="rId28"/>
    <p:sldId id="290" r:id="rId29"/>
    <p:sldId id="291" r:id="rId30"/>
    <p:sldId id="288" r:id="rId31"/>
    <p:sldId id="289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02" autoAdjust="0"/>
    <p:restoredTop sz="94660"/>
  </p:normalViewPr>
  <p:slideViewPr>
    <p:cSldViewPr snapToGrid="0">
      <p:cViewPr>
        <p:scale>
          <a:sx n="74" d="100"/>
          <a:sy n="74" d="100"/>
        </p:scale>
        <p:origin x="-1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6.svg"/><Relationship Id="rId1" Type="http://schemas.openxmlformats.org/officeDocument/2006/relationships/image" Target="../media/image13.png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7.svg"/><Relationship Id="rId1" Type="http://schemas.openxmlformats.org/officeDocument/2006/relationships/image" Target="../media/image19.png"/><Relationship Id="rId6" Type="http://schemas.openxmlformats.org/officeDocument/2006/relationships/image" Target="../media/image31.svg"/><Relationship Id="rId5" Type="http://schemas.openxmlformats.org/officeDocument/2006/relationships/image" Target="../media/image21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023FE-CDC5-45A6-B9EE-AC55BCA553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2C415B0-BEB9-4243-A3EE-B917578930B7}">
      <dgm:prSet/>
      <dgm:spPr/>
      <dgm:t>
        <a:bodyPr/>
        <a:lstStyle/>
        <a:p>
          <a:r>
            <a:rPr lang="tr-TR" dirty="0"/>
            <a:t>Gerçek hayatta uymamız gereken tüm kurallara İnternet’te gezinirken de uymamız gerekir. </a:t>
          </a:r>
          <a:endParaRPr lang="en-US" dirty="0"/>
        </a:p>
      </dgm:t>
    </dgm:pt>
    <dgm:pt modelId="{A4ACEA71-01F4-4F92-8D35-610C2A6FF6F5}" type="parTrans" cxnId="{45CECF02-4616-4167-B991-C17BDF8ACE7C}">
      <dgm:prSet/>
      <dgm:spPr/>
      <dgm:t>
        <a:bodyPr/>
        <a:lstStyle/>
        <a:p>
          <a:endParaRPr lang="en-US"/>
        </a:p>
      </dgm:t>
    </dgm:pt>
    <dgm:pt modelId="{CA2A548C-7158-45A8-8E77-14A41C3D3820}" type="sibTrans" cxnId="{45CECF02-4616-4167-B991-C17BDF8ACE7C}">
      <dgm:prSet/>
      <dgm:spPr/>
      <dgm:t>
        <a:bodyPr/>
        <a:lstStyle/>
        <a:p>
          <a:endParaRPr lang="en-US"/>
        </a:p>
      </dgm:t>
    </dgm:pt>
    <dgm:pt modelId="{75781AFD-8CBB-4B33-AD9F-9846C109AC1E}">
      <dgm:prSet/>
      <dgm:spPr/>
      <dgm:t>
        <a:bodyPr/>
        <a:lstStyle/>
        <a:p>
          <a:r>
            <a:rPr lang="tr-TR" dirty="0"/>
            <a:t>Peki, sizce İnternet ortamındayken, </a:t>
          </a:r>
          <a:r>
            <a:rPr lang="tr-TR" b="1" dirty="0"/>
            <a:t>iyi bir dijital yurttaş </a:t>
          </a:r>
          <a:r>
            <a:rPr lang="tr-TR" dirty="0"/>
            <a:t>olmak için birbirimize nasıl davranmalıyız?</a:t>
          </a:r>
          <a:endParaRPr lang="en-US" dirty="0"/>
        </a:p>
      </dgm:t>
    </dgm:pt>
    <dgm:pt modelId="{8B6E1947-F4B5-4675-B18A-150A211F9D74}" type="parTrans" cxnId="{5BD56F48-BDA0-47F2-B986-FE7C5997959E}">
      <dgm:prSet/>
      <dgm:spPr/>
      <dgm:t>
        <a:bodyPr/>
        <a:lstStyle/>
        <a:p>
          <a:endParaRPr lang="en-US"/>
        </a:p>
      </dgm:t>
    </dgm:pt>
    <dgm:pt modelId="{2725C0A3-BBCB-4E79-AA62-291D4222F4B0}" type="sibTrans" cxnId="{5BD56F48-BDA0-47F2-B986-FE7C5997959E}">
      <dgm:prSet/>
      <dgm:spPr/>
      <dgm:t>
        <a:bodyPr/>
        <a:lstStyle/>
        <a:p>
          <a:endParaRPr lang="en-US"/>
        </a:p>
      </dgm:t>
    </dgm:pt>
    <dgm:pt modelId="{9872204F-C4E3-47DB-9D83-AB267D80BE7B}" type="pres">
      <dgm:prSet presAssocID="{FB2023FE-CDC5-45A6-B9EE-AC55BCA553C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4D9E51-A658-4E0D-8A9C-C33810E2959D}" type="pres">
      <dgm:prSet presAssocID="{D2C415B0-BEB9-4243-A3EE-B917578930B7}" presName="compNode" presStyleCnt="0"/>
      <dgm:spPr/>
    </dgm:pt>
    <dgm:pt modelId="{E74613AD-7AF9-41F3-9B4B-80F5A211BD34}" type="pres">
      <dgm:prSet presAssocID="{D2C415B0-BEB9-4243-A3EE-B917578930B7}" presName="bgRect" presStyleLbl="bgShp" presStyleIdx="0" presStyleCnt="2" custLinFactNeighborX="-136"/>
      <dgm:spPr/>
    </dgm:pt>
    <dgm:pt modelId="{644613E2-7B03-49BD-9F70-539ABE45FF18}" type="pres">
      <dgm:prSet presAssocID="{D2C415B0-BEB9-4243-A3EE-B917578930B7}" presName="iconRect" presStyleLbl="node1" presStyleIdx="0" presStyleCnt="2" custLinFactNeighborX="-251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ünya: Kuzey ve Güney Amerika"/>
        </a:ext>
      </dgm:extLst>
    </dgm:pt>
    <dgm:pt modelId="{C6970232-0F2B-42E7-B1C4-3EDC6CED2BAA}" type="pres">
      <dgm:prSet presAssocID="{D2C415B0-BEB9-4243-A3EE-B917578930B7}" presName="spaceRect" presStyleCnt="0"/>
      <dgm:spPr/>
    </dgm:pt>
    <dgm:pt modelId="{38707393-AFAD-4CF3-9FFA-FD9056E73AD1}" type="pres">
      <dgm:prSet presAssocID="{D2C415B0-BEB9-4243-A3EE-B917578930B7}" presName="parTx" presStyleLbl="revTx" presStyleIdx="0" presStyleCnt="2" custScaleX="118320" custLinFactNeighborX="-624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14A6828-D3C5-48D3-9A97-6C8B9DF3788D}" type="pres">
      <dgm:prSet presAssocID="{CA2A548C-7158-45A8-8E77-14A41C3D3820}" presName="sibTrans" presStyleCnt="0"/>
      <dgm:spPr/>
    </dgm:pt>
    <dgm:pt modelId="{F0C9150B-CCCC-47CE-8CDB-03D781F19C38}" type="pres">
      <dgm:prSet presAssocID="{75781AFD-8CBB-4B33-AD9F-9846C109AC1E}" presName="compNode" presStyleCnt="0"/>
      <dgm:spPr/>
    </dgm:pt>
    <dgm:pt modelId="{1781DD2C-8FA0-4A98-AD19-F0E5BD933CC3}" type="pres">
      <dgm:prSet presAssocID="{75781AFD-8CBB-4B33-AD9F-9846C109AC1E}" presName="bgRect" presStyleLbl="bgShp" presStyleIdx="1" presStyleCnt="2"/>
      <dgm:spPr/>
    </dgm:pt>
    <dgm:pt modelId="{DEA926E9-470E-4DAC-8236-45F60A4086E6}" type="pres">
      <dgm:prSet presAssocID="{75781AFD-8CBB-4B33-AD9F-9846C109AC1E}" presName="iconRect" presStyleLbl="node1" presStyleIdx="1" presStyleCnt="2" custLinFactNeighborX="-298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ardım"/>
        </a:ext>
      </dgm:extLst>
    </dgm:pt>
    <dgm:pt modelId="{9D96100A-23AC-4F82-AB4D-80AB2B171531}" type="pres">
      <dgm:prSet presAssocID="{75781AFD-8CBB-4B33-AD9F-9846C109AC1E}" presName="spaceRect" presStyleCnt="0"/>
      <dgm:spPr/>
    </dgm:pt>
    <dgm:pt modelId="{C99AEA47-856A-4912-95F4-5C59F56A83B6}" type="pres">
      <dgm:prSet presAssocID="{75781AFD-8CBB-4B33-AD9F-9846C109AC1E}" presName="parTx" presStyleLbl="revTx" presStyleIdx="1" presStyleCnt="2" custScaleX="112101" custLinFactNeighborX="-897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6C91BB0-0D8E-4429-9FAB-81B9C66545D2}" type="presOf" srcId="{D2C415B0-BEB9-4243-A3EE-B917578930B7}" destId="{38707393-AFAD-4CF3-9FFA-FD9056E73AD1}" srcOrd="0" destOrd="0" presId="urn:microsoft.com/office/officeart/2018/2/layout/IconVerticalSolidList"/>
    <dgm:cxn modelId="{AA99F93C-9ACC-43CC-AF29-B6796DEDC0F3}" type="presOf" srcId="{75781AFD-8CBB-4B33-AD9F-9846C109AC1E}" destId="{C99AEA47-856A-4912-95F4-5C59F56A83B6}" srcOrd="0" destOrd="0" presId="urn:microsoft.com/office/officeart/2018/2/layout/IconVerticalSolidList"/>
    <dgm:cxn modelId="{6763E1A7-EEEA-4484-93AE-6BFD7B6F6C92}" type="presOf" srcId="{FB2023FE-CDC5-45A6-B9EE-AC55BCA553C5}" destId="{9872204F-C4E3-47DB-9D83-AB267D80BE7B}" srcOrd="0" destOrd="0" presId="urn:microsoft.com/office/officeart/2018/2/layout/IconVerticalSolidList"/>
    <dgm:cxn modelId="{45CECF02-4616-4167-B991-C17BDF8ACE7C}" srcId="{FB2023FE-CDC5-45A6-B9EE-AC55BCA553C5}" destId="{D2C415B0-BEB9-4243-A3EE-B917578930B7}" srcOrd="0" destOrd="0" parTransId="{A4ACEA71-01F4-4F92-8D35-610C2A6FF6F5}" sibTransId="{CA2A548C-7158-45A8-8E77-14A41C3D3820}"/>
    <dgm:cxn modelId="{5BD56F48-BDA0-47F2-B986-FE7C5997959E}" srcId="{FB2023FE-CDC5-45A6-B9EE-AC55BCA553C5}" destId="{75781AFD-8CBB-4B33-AD9F-9846C109AC1E}" srcOrd="1" destOrd="0" parTransId="{8B6E1947-F4B5-4675-B18A-150A211F9D74}" sibTransId="{2725C0A3-BBCB-4E79-AA62-291D4222F4B0}"/>
    <dgm:cxn modelId="{360485EE-8F59-4CD2-A4DB-BBBF43B0EF2E}" type="presParOf" srcId="{9872204F-C4E3-47DB-9D83-AB267D80BE7B}" destId="{CC4D9E51-A658-4E0D-8A9C-C33810E2959D}" srcOrd="0" destOrd="0" presId="urn:microsoft.com/office/officeart/2018/2/layout/IconVerticalSolidList"/>
    <dgm:cxn modelId="{EEEE83B8-8EC1-4DEE-BC1D-6D50109CB72E}" type="presParOf" srcId="{CC4D9E51-A658-4E0D-8A9C-C33810E2959D}" destId="{E74613AD-7AF9-41F3-9B4B-80F5A211BD34}" srcOrd="0" destOrd="0" presId="urn:microsoft.com/office/officeart/2018/2/layout/IconVerticalSolidList"/>
    <dgm:cxn modelId="{2DB2BF0E-FF20-43A7-87C0-2A5F546E304E}" type="presParOf" srcId="{CC4D9E51-A658-4E0D-8A9C-C33810E2959D}" destId="{644613E2-7B03-49BD-9F70-539ABE45FF18}" srcOrd="1" destOrd="0" presId="urn:microsoft.com/office/officeart/2018/2/layout/IconVerticalSolidList"/>
    <dgm:cxn modelId="{01E7B967-8457-4807-A32D-F4C3E68E9C77}" type="presParOf" srcId="{CC4D9E51-A658-4E0D-8A9C-C33810E2959D}" destId="{C6970232-0F2B-42E7-B1C4-3EDC6CED2BAA}" srcOrd="2" destOrd="0" presId="urn:microsoft.com/office/officeart/2018/2/layout/IconVerticalSolidList"/>
    <dgm:cxn modelId="{8B63840D-3033-47AC-B7CF-B5BF0EE67548}" type="presParOf" srcId="{CC4D9E51-A658-4E0D-8A9C-C33810E2959D}" destId="{38707393-AFAD-4CF3-9FFA-FD9056E73AD1}" srcOrd="3" destOrd="0" presId="urn:microsoft.com/office/officeart/2018/2/layout/IconVerticalSolidList"/>
    <dgm:cxn modelId="{6A1E29BA-99CC-4BFF-9C61-B6E911D3B1A4}" type="presParOf" srcId="{9872204F-C4E3-47DB-9D83-AB267D80BE7B}" destId="{814A6828-D3C5-48D3-9A97-6C8B9DF3788D}" srcOrd="1" destOrd="0" presId="urn:microsoft.com/office/officeart/2018/2/layout/IconVerticalSolidList"/>
    <dgm:cxn modelId="{137FE6C5-BE48-45AE-B6E3-0543360A63EF}" type="presParOf" srcId="{9872204F-C4E3-47DB-9D83-AB267D80BE7B}" destId="{F0C9150B-CCCC-47CE-8CDB-03D781F19C38}" srcOrd="2" destOrd="0" presId="urn:microsoft.com/office/officeart/2018/2/layout/IconVerticalSolidList"/>
    <dgm:cxn modelId="{EC64A0A4-12C9-4F83-A0CA-7A1E5F72ADF7}" type="presParOf" srcId="{F0C9150B-CCCC-47CE-8CDB-03D781F19C38}" destId="{1781DD2C-8FA0-4A98-AD19-F0E5BD933CC3}" srcOrd="0" destOrd="0" presId="urn:microsoft.com/office/officeart/2018/2/layout/IconVerticalSolidList"/>
    <dgm:cxn modelId="{29243D9A-8AF1-4100-AC54-CA51EFE4D7A7}" type="presParOf" srcId="{F0C9150B-CCCC-47CE-8CDB-03D781F19C38}" destId="{DEA926E9-470E-4DAC-8236-45F60A4086E6}" srcOrd="1" destOrd="0" presId="urn:microsoft.com/office/officeart/2018/2/layout/IconVerticalSolidList"/>
    <dgm:cxn modelId="{1E368074-00D6-4130-948E-D63B1D2C4315}" type="presParOf" srcId="{F0C9150B-CCCC-47CE-8CDB-03D781F19C38}" destId="{9D96100A-23AC-4F82-AB4D-80AB2B171531}" srcOrd="2" destOrd="0" presId="urn:microsoft.com/office/officeart/2018/2/layout/IconVerticalSolidList"/>
    <dgm:cxn modelId="{27C9532D-333B-4E4D-967D-0FCE3E145B2B}" type="presParOf" srcId="{F0C9150B-CCCC-47CE-8CDB-03D781F19C38}" destId="{C99AEA47-856A-4912-95F4-5C59F56A83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E2094-23E0-4685-9BC1-49CAD81664E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563A085-35BC-4AF8-BC39-34F1C4BF2506}">
      <dgm:prSet phldrT="[Metin]" custT="1"/>
      <dgm:spPr/>
      <dgm:t>
        <a:bodyPr/>
        <a:lstStyle/>
        <a:p>
          <a:r>
            <a:rPr lang="tr-TR" sz="2000" dirty="0"/>
            <a:t>Dijital Ticaret</a:t>
          </a:r>
        </a:p>
      </dgm:t>
    </dgm:pt>
    <dgm:pt modelId="{EA0D2B56-11D2-4EF6-875E-DC0BE212534A}" type="parTrans" cxnId="{260F7D2B-4BB6-409E-981F-84952EEF5C94}">
      <dgm:prSet/>
      <dgm:spPr/>
      <dgm:t>
        <a:bodyPr/>
        <a:lstStyle/>
        <a:p>
          <a:endParaRPr lang="tr-TR"/>
        </a:p>
      </dgm:t>
    </dgm:pt>
    <dgm:pt modelId="{7517C537-767A-46A1-A9D7-E10E8C627AC3}" type="sibTrans" cxnId="{260F7D2B-4BB6-409E-981F-84952EEF5C94}">
      <dgm:prSet/>
      <dgm:spPr/>
      <dgm:t>
        <a:bodyPr/>
        <a:lstStyle/>
        <a:p>
          <a:r>
            <a:rPr lang="tr-TR" dirty="0"/>
            <a:t>Dijital Erişim</a:t>
          </a:r>
        </a:p>
      </dgm:t>
    </dgm:pt>
    <dgm:pt modelId="{99FF8D41-6281-4675-B33F-936F69D73480}">
      <dgm:prSet phldrT="[Metin]" custT="1"/>
      <dgm:spPr/>
      <dgm:t>
        <a:bodyPr/>
        <a:lstStyle/>
        <a:p>
          <a:r>
            <a:rPr lang="tr-TR" sz="2200" dirty="0"/>
            <a:t>Dijital İletişim</a:t>
          </a:r>
        </a:p>
      </dgm:t>
    </dgm:pt>
    <dgm:pt modelId="{C5AB252A-AC42-4E14-ADB7-0DE75C8DF4D7}" type="parTrans" cxnId="{E4E1E1D9-4FAA-4CB7-859C-5CD3B6A0F57C}">
      <dgm:prSet/>
      <dgm:spPr/>
      <dgm:t>
        <a:bodyPr/>
        <a:lstStyle/>
        <a:p>
          <a:endParaRPr lang="tr-TR"/>
        </a:p>
      </dgm:t>
    </dgm:pt>
    <dgm:pt modelId="{43939721-D5F0-4171-B3F9-B0F2DDB5516A}" type="sibTrans" cxnId="{E4E1E1D9-4FAA-4CB7-859C-5CD3B6A0F57C}">
      <dgm:prSet/>
      <dgm:spPr/>
      <dgm:t>
        <a:bodyPr/>
        <a:lstStyle/>
        <a:p>
          <a:r>
            <a:rPr lang="tr-TR" dirty="0"/>
            <a:t>Dijital Etik</a:t>
          </a:r>
        </a:p>
      </dgm:t>
    </dgm:pt>
    <dgm:pt modelId="{F1A29D0C-0A5C-4256-B4E8-0AD6AB7D98AF}">
      <dgm:prSet phldrT="[Metin]" custT="1"/>
      <dgm:spPr/>
      <dgm:t>
        <a:bodyPr/>
        <a:lstStyle/>
        <a:p>
          <a:r>
            <a:rPr lang="tr-TR" sz="2000" dirty="0"/>
            <a:t>Dijital Hak ve Sorumluluklar</a:t>
          </a:r>
        </a:p>
      </dgm:t>
    </dgm:pt>
    <dgm:pt modelId="{7D13369B-E4C2-41F3-BCF1-67A52FE65763}" type="parTrans" cxnId="{ED7172D0-BE0B-471F-A8A6-8FF35C2B2A04}">
      <dgm:prSet/>
      <dgm:spPr/>
      <dgm:t>
        <a:bodyPr/>
        <a:lstStyle/>
        <a:p>
          <a:endParaRPr lang="tr-TR"/>
        </a:p>
      </dgm:t>
    </dgm:pt>
    <dgm:pt modelId="{CEF68900-528A-4442-BB2F-423FB13E139B}" type="sibTrans" cxnId="{ED7172D0-BE0B-471F-A8A6-8FF35C2B2A04}">
      <dgm:prSet/>
      <dgm:spPr/>
      <dgm:t>
        <a:bodyPr/>
        <a:lstStyle/>
        <a:p>
          <a:r>
            <a:rPr lang="tr-TR" dirty="0"/>
            <a:t>Dijital Kanun</a:t>
          </a:r>
        </a:p>
      </dgm:t>
    </dgm:pt>
    <dgm:pt modelId="{D9A99DF2-0D8C-43FE-8344-466745093B34}">
      <dgm:prSet phldrT="[Metin]"/>
      <dgm:spPr/>
      <dgm:t>
        <a:bodyPr/>
        <a:lstStyle/>
        <a:p>
          <a:r>
            <a:rPr lang="tr-TR" dirty="0"/>
            <a:t>Dijital Sağlık</a:t>
          </a:r>
        </a:p>
      </dgm:t>
    </dgm:pt>
    <dgm:pt modelId="{77D121C4-70CC-4F04-BA90-C87B902AD9BE}" type="parTrans" cxnId="{9D11694D-844D-42D3-BFF0-F3B735AB09DD}">
      <dgm:prSet/>
      <dgm:spPr/>
      <dgm:t>
        <a:bodyPr/>
        <a:lstStyle/>
        <a:p>
          <a:endParaRPr lang="tr-TR"/>
        </a:p>
      </dgm:t>
    </dgm:pt>
    <dgm:pt modelId="{1E8EF347-65F6-4BDD-B9D0-6749C0D8D801}" type="sibTrans" cxnId="{9D11694D-844D-42D3-BFF0-F3B735AB09DD}">
      <dgm:prSet/>
      <dgm:spPr/>
      <dgm:t>
        <a:bodyPr/>
        <a:lstStyle/>
        <a:p>
          <a:r>
            <a:rPr lang="tr-TR" dirty="0"/>
            <a:t>Dijital Güvenlik</a:t>
          </a:r>
        </a:p>
      </dgm:t>
    </dgm:pt>
    <dgm:pt modelId="{E51773B3-8BAA-40D3-B2A0-86DB516F0B49}" type="pres">
      <dgm:prSet presAssocID="{058E2094-23E0-4685-9BC1-49CAD81664E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B32E11C-2555-433F-9E7A-55205EAC6A6D}" type="pres">
      <dgm:prSet presAssocID="{D563A085-35BC-4AF8-BC39-34F1C4BF2506}" presName="composite" presStyleCnt="0"/>
      <dgm:spPr/>
    </dgm:pt>
    <dgm:pt modelId="{AF121ED2-30AE-46FE-8965-36175BF256B1}" type="pres">
      <dgm:prSet presAssocID="{D563A085-35BC-4AF8-BC39-34F1C4BF2506}" presName="Parent1" presStyleLbl="node1" presStyleIdx="0" presStyleCnt="8" custScaleX="127513" custScaleY="1275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8A8FFA-77E7-4399-9A4C-55F61CAA7A55}" type="pres">
      <dgm:prSet presAssocID="{D563A085-35BC-4AF8-BC39-34F1C4BF250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A276E6-5A03-4911-92DC-03050DF1AA97}" type="pres">
      <dgm:prSet presAssocID="{D563A085-35BC-4AF8-BC39-34F1C4BF2506}" presName="BalanceSpacing" presStyleCnt="0"/>
      <dgm:spPr/>
    </dgm:pt>
    <dgm:pt modelId="{5A6560DC-E10E-40E7-AF4D-C86D1362AE19}" type="pres">
      <dgm:prSet presAssocID="{D563A085-35BC-4AF8-BC39-34F1C4BF2506}" presName="BalanceSpacing1" presStyleCnt="0"/>
      <dgm:spPr/>
    </dgm:pt>
    <dgm:pt modelId="{7482A953-2740-49D6-90D5-5859974EBF57}" type="pres">
      <dgm:prSet presAssocID="{7517C537-767A-46A1-A9D7-E10E8C627AC3}" presName="Accent1Text" presStyleLbl="node1" presStyleIdx="1" presStyleCnt="8" custScaleX="127513" custScaleY="127514" custLinFactNeighborX="-43928" custLinFactNeighborY="-114"/>
      <dgm:spPr/>
      <dgm:t>
        <a:bodyPr/>
        <a:lstStyle/>
        <a:p>
          <a:endParaRPr lang="tr-TR"/>
        </a:p>
      </dgm:t>
    </dgm:pt>
    <dgm:pt modelId="{373DD3D2-8878-4C1A-8885-FD9930D36B32}" type="pres">
      <dgm:prSet presAssocID="{7517C537-767A-46A1-A9D7-E10E8C627AC3}" presName="spaceBetweenRectangles" presStyleCnt="0"/>
      <dgm:spPr/>
    </dgm:pt>
    <dgm:pt modelId="{BCB1BCE3-D1ED-4057-8938-F043BF1674E6}" type="pres">
      <dgm:prSet presAssocID="{99FF8D41-6281-4675-B33F-936F69D73480}" presName="composite" presStyleCnt="0"/>
      <dgm:spPr/>
    </dgm:pt>
    <dgm:pt modelId="{C3914EF4-4616-4E27-AD9D-DF3653EE48EE}" type="pres">
      <dgm:prSet presAssocID="{99FF8D41-6281-4675-B33F-936F69D73480}" presName="Parent1" presStyleLbl="node1" presStyleIdx="2" presStyleCnt="8" custScaleX="127513" custScaleY="1275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72DFF-179A-4EA8-9A7B-BC7BAF683258}" type="pres">
      <dgm:prSet presAssocID="{99FF8D41-6281-4675-B33F-936F69D7348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257819D-15BC-4CE6-A628-B2EF728EC97F}" type="pres">
      <dgm:prSet presAssocID="{99FF8D41-6281-4675-B33F-936F69D73480}" presName="BalanceSpacing" presStyleCnt="0"/>
      <dgm:spPr/>
    </dgm:pt>
    <dgm:pt modelId="{4E94B90F-6E22-4E00-B4F1-3B0ED9EF5FAD}" type="pres">
      <dgm:prSet presAssocID="{99FF8D41-6281-4675-B33F-936F69D73480}" presName="BalanceSpacing1" presStyleCnt="0"/>
      <dgm:spPr/>
    </dgm:pt>
    <dgm:pt modelId="{640073AB-6944-438C-94C4-D8CF33C4761B}" type="pres">
      <dgm:prSet presAssocID="{43939721-D5F0-4171-B3F9-B0F2DDB5516A}" presName="Accent1Text" presStyleLbl="node1" presStyleIdx="3" presStyleCnt="8" custScaleX="127513" custScaleY="127514" custLinFactNeighborX="35279" custLinFactNeighborY="2361"/>
      <dgm:spPr/>
      <dgm:t>
        <a:bodyPr/>
        <a:lstStyle/>
        <a:p>
          <a:endParaRPr lang="tr-TR"/>
        </a:p>
      </dgm:t>
    </dgm:pt>
    <dgm:pt modelId="{8DC8F02A-C0F4-4C6D-B84C-C6735B77C4D4}" type="pres">
      <dgm:prSet presAssocID="{43939721-D5F0-4171-B3F9-B0F2DDB5516A}" presName="spaceBetweenRectangles" presStyleCnt="0"/>
      <dgm:spPr/>
    </dgm:pt>
    <dgm:pt modelId="{E106F161-0548-4212-A787-0361C01E0B15}" type="pres">
      <dgm:prSet presAssocID="{F1A29D0C-0A5C-4256-B4E8-0AD6AB7D98AF}" presName="composite" presStyleCnt="0"/>
      <dgm:spPr/>
    </dgm:pt>
    <dgm:pt modelId="{530C43DB-C624-4F23-9850-F3A5BA2F4D18}" type="pres">
      <dgm:prSet presAssocID="{F1A29D0C-0A5C-4256-B4E8-0AD6AB7D98AF}" presName="Parent1" presStyleLbl="node1" presStyleIdx="4" presStyleCnt="8" custScaleX="127513" custScaleY="127514" custLinFactNeighborX="10471" custLinFactNeighborY="5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9007F8-E20C-42CD-8317-5B5B4EA5D0A6}" type="pres">
      <dgm:prSet presAssocID="{F1A29D0C-0A5C-4256-B4E8-0AD6AB7D98A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78BEA86-528A-4DEA-AE58-14895BD78884}" type="pres">
      <dgm:prSet presAssocID="{F1A29D0C-0A5C-4256-B4E8-0AD6AB7D98AF}" presName="BalanceSpacing" presStyleCnt="0"/>
      <dgm:spPr/>
    </dgm:pt>
    <dgm:pt modelId="{54D36EFA-1F17-4F6F-B22C-88E04C2ACE91}" type="pres">
      <dgm:prSet presAssocID="{F1A29D0C-0A5C-4256-B4E8-0AD6AB7D98AF}" presName="BalanceSpacing1" presStyleCnt="0"/>
      <dgm:spPr/>
    </dgm:pt>
    <dgm:pt modelId="{AB286D1B-93DC-4678-9708-FA6FD6D06F39}" type="pres">
      <dgm:prSet presAssocID="{CEF68900-528A-4442-BB2F-423FB13E139B}" presName="Accent1Text" presStyleLbl="node1" presStyleIdx="5" presStyleCnt="8" custScaleX="127513" custScaleY="127514" custLinFactNeighborX="-31639" custLinFactNeighborY="-2951"/>
      <dgm:spPr/>
      <dgm:t>
        <a:bodyPr/>
        <a:lstStyle/>
        <a:p>
          <a:endParaRPr lang="tr-TR"/>
        </a:p>
      </dgm:t>
    </dgm:pt>
    <dgm:pt modelId="{966018A1-3EF8-4048-A250-C3DF8F87BF93}" type="pres">
      <dgm:prSet presAssocID="{CEF68900-528A-4442-BB2F-423FB13E139B}" presName="spaceBetweenRectangles" presStyleCnt="0"/>
      <dgm:spPr/>
    </dgm:pt>
    <dgm:pt modelId="{B5BFB0E5-5679-462B-BF87-04BFDABAC716}" type="pres">
      <dgm:prSet presAssocID="{D9A99DF2-0D8C-43FE-8344-466745093B34}" presName="composite" presStyleCnt="0"/>
      <dgm:spPr/>
    </dgm:pt>
    <dgm:pt modelId="{F657CA83-52B4-4EBA-8C81-0F48508F5784}" type="pres">
      <dgm:prSet presAssocID="{D9A99DF2-0D8C-43FE-8344-466745093B34}" presName="Parent1" presStyleLbl="node1" presStyleIdx="6" presStyleCnt="8" custScaleX="127513" custScaleY="1275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8BF4C0-8906-43CB-86B6-D4CC264D9663}" type="pres">
      <dgm:prSet presAssocID="{D9A99DF2-0D8C-43FE-8344-466745093B3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01BADC2-DDBD-4220-9F89-5B7172B3114B}" type="pres">
      <dgm:prSet presAssocID="{D9A99DF2-0D8C-43FE-8344-466745093B34}" presName="BalanceSpacing" presStyleCnt="0"/>
      <dgm:spPr/>
    </dgm:pt>
    <dgm:pt modelId="{2CBFAE64-C6DD-48BA-9C47-4B4CA11C1353}" type="pres">
      <dgm:prSet presAssocID="{D9A99DF2-0D8C-43FE-8344-466745093B34}" presName="BalanceSpacing1" presStyleCnt="0"/>
      <dgm:spPr/>
    </dgm:pt>
    <dgm:pt modelId="{773E799D-D984-46A5-BE4B-8E1F570C15D2}" type="pres">
      <dgm:prSet presAssocID="{1E8EF347-65F6-4BDD-B9D0-6749C0D8D801}" presName="Accent1Text" presStyleLbl="node1" presStyleIdx="7" presStyleCnt="8" custScaleX="127513" custScaleY="127514" custLinFactNeighborX="37622" custLinFactNeighborY="-1279"/>
      <dgm:spPr/>
      <dgm:t>
        <a:bodyPr/>
        <a:lstStyle/>
        <a:p>
          <a:endParaRPr lang="tr-TR"/>
        </a:p>
      </dgm:t>
    </dgm:pt>
  </dgm:ptLst>
  <dgm:cxnLst>
    <dgm:cxn modelId="{0B60F9CA-01B5-492C-A383-E7BE562BB34B}" type="presOf" srcId="{058E2094-23E0-4685-9BC1-49CAD81664E4}" destId="{E51773B3-8BAA-40D3-B2A0-86DB516F0B49}" srcOrd="0" destOrd="0" presId="urn:microsoft.com/office/officeart/2008/layout/AlternatingHexagons"/>
    <dgm:cxn modelId="{26D8B6C3-253E-4191-94AA-61333016BC74}" type="presOf" srcId="{7517C537-767A-46A1-A9D7-E10E8C627AC3}" destId="{7482A953-2740-49D6-90D5-5859974EBF57}" srcOrd="0" destOrd="0" presId="urn:microsoft.com/office/officeart/2008/layout/AlternatingHexagons"/>
    <dgm:cxn modelId="{E4E1E1D9-4FAA-4CB7-859C-5CD3B6A0F57C}" srcId="{058E2094-23E0-4685-9BC1-49CAD81664E4}" destId="{99FF8D41-6281-4675-B33F-936F69D73480}" srcOrd="1" destOrd="0" parTransId="{C5AB252A-AC42-4E14-ADB7-0DE75C8DF4D7}" sibTransId="{43939721-D5F0-4171-B3F9-B0F2DDB5516A}"/>
    <dgm:cxn modelId="{B4ED258C-A650-4B22-90E5-007AB3D31E7A}" type="presOf" srcId="{D563A085-35BC-4AF8-BC39-34F1C4BF2506}" destId="{AF121ED2-30AE-46FE-8965-36175BF256B1}" srcOrd="0" destOrd="0" presId="urn:microsoft.com/office/officeart/2008/layout/AlternatingHexagons"/>
    <dgm:cxn modelId="{93EA76E0-C96B-4943-A848-B8600B822F8F}" type="presOf" srcId="{43939721-D5F0-4171-B3F9-B0F2DDB5516A}" destId="{640073AB-6944-438C-94C4-D8CF33C4761B}" srcOrd="0" destOrd="0" presId="urn:microsoft.com/office/officeart/2008/layout/AlternatingHexagons"/>
    <dgm:cxn modelId="{E2FC4759-37A6-4AB3-845E-C33CCF2172F1}" type="presOf" srcId="{D9A99DF2-0D8C-43FE-8344-466745093B34}" destId="{F657CA83-52B4-4EBA-8C81-0F48508F5784}" srcOrd="0" destOrd="0" presId="urn:microsoft.com/office/officeart/2008/layout/AlternatingHexagons"/>
    <dgm:cxn modelId="{9D11694D-844D-42D3-BFF0-F3B735AB09DD}" srcId="{058E2094-23E0-4685-9BC1-49CAD81664E4}" destId="{D9A99DF2-0D8C-43FE-8344-466745093B34}" srcOrd="3" destOrd="0" parTransId="{77D121C4-70CC-4F04-BA90-C87B902AD9BE}" sibTransId="{1E8EF347-65F6-4BDD-B9D0-6749C0D8D801}"/>
    <dgm:cxn modelId="{260F7D2B-4BB6-409E-981F-84952EEF5C94}" srcId="{058E2094-23E0-4685-9BC1-49CAD81664E4}" destId="{D563A085-35BC-4AF8-BC39-34F1C4BF2506}" srcOrd="0" destOrd="0" parTransId="{EA0D2B56-11D2-4EF6-875E-DC0BE212534A}" sibTransId="{7517C537-767A-46A1-A9D7-E10E8C627AC3}"/>
    <dgm:cxn modelId="{0E678474-7F89-4866-91EF-83E5B159898B}" type="presOf" srcId="{CEF68900-528A-4442-BB2F-423FB13E139B}" destId="{AB286D1B-93DC-4678-9708-FA6FD6D06F39}" srcOrd="0" destOrd="0" presId="urn:microsoft.com/office/officeart/2008/layout/AlternatingHexagons"/>
    <dgm:cxn modelId="{FBDFD290-BE12-4CD7-BBD3-694415F5417A}" type="presOf" srcId="{1E8EF347-65F6-4BDD-B9D0-6749C0D8D801}" destId="{773E799D-D984-46A5-BE4B-8E1F570C15D2}" srcOrd="0" destOrd="0" presId="urn:microsoft.com/office/officeart/2008/layout/AlternatingHexagons"/>
    <dgm:cxn modelId="{2C122731-B4B2-46FE-8C85-DCAF64BAFF77}" type="presOf" srcId="{99FF8D41-6281-4675-B33F-936F69D73480}" destId="{C3914EF4-4616-4E27-AD9D-DF3653EE48EE}" srcOrd="0" destOrd="0" presId="urn:microsoft.com/office/officeart/2008/layout/AlternatingHexagons"/>
    <dgm:cxn modelId="{3EF69EA9-461D-49AF-B09C-EF0A7773DB9F}" type="presOf" srcId="{F1A29D0C-0A5C-4256-B4E8-0AD6AB7D98AF}" destId="{530C43DB-C624-4F23-9850-F3A5BA2F4D18}" srcOrd="0" destOrd="0" presId="urn:microsoft.com/office/officeart/2008/layout/AlternatingHexagons"/>
    <dgm:cxn modelId="{ED7172D0-BE0B-471F-A8A6-8FF35C2B2A04}" srcId="{058E2094-23E0-4685-9BC1-49CAD81664E4}" destId="{F1A29D0C-0A5C-4256-B4E8-0AD6AB7D98AF}" srcOrd="2" destOrd="0" parTransId="{7D13369B-E4C2-41F3-BCF1-67A52FE65763}" sibTransId="{CEF68900-528A-4442-BB2F-423FB13E139B}"/>
    <dgm:cxn modelId="{35EE7F43-2D97-407F-8660-10403F6910D2}" type="presParOf" srcId="{E51773B3-8BAA-40D3-B2A0-86DB516F0B49}" destId="{CB32E11C-2555-433F-9E7A-55205EAC6A6D}" srcOrd="0" destOrd="0" presId="urn:microsoft.com/office/officeart/2008/layout/AlternatingHexagons"/>
    <dgm:cxn modelId="{371CA88B-F881-4E87-945A-823F16E4C9CA}" type="presParOf" srcId="{CB32E11C-2555-433F-9E7A-55205EAC6A6D}" destId="{AF121ED2-30AE-46FE-8965-36175BF256B1}" srcOrd="0" destOrd="0" presId="urn:microsoft.com/office/officeart/2008/layout/AlternatingHexagons"/>
    <dgm:cxn modelId="{2C07AD6F-3DFF-4A76-9BC5-AC9402D938B7}" type="presParOf" srcId="{CB32E11C-2555-433F-9E7A-55205EAC6A6D}" destId="{B58A8FFA-77E7-4399-9A4C-55F61CAA7A55}" srcOrd="1" destOrd="0" presId="urn:microsoft.com/office/officeart/2008/layout/AlternatingHexagons"/>
    <dgm:cxn modelId="{77CB4E8E-53A5-4FB9-A20C-4BADEBD08AAF}" type="presParOf" srcId="{CB32E11C-2555-433F-9E7A-55205EAC6A6D}" destId="{91A276E6-5A03-4911-92DC-03050DF1AA97}" srcOrd="2" destOrd="0" presId="urn:microsoft.com/office/officeart/2008/layout/AlternatingHexagons"/>
    <dgm:cxn modelId="{5765936E-95BA-4383-8A0B-EAAE187E71C6}" type="presParOf" srcId="{CB32E11C-2555-433F-9E7A-55205EAC6A6D}" destId="{5A6560DC-E10E-40E7-AF4D-C86D1362AE19}" srcOrd="3" destOrd="0" presId="urn:microsoft.com/office/officeart/2008/layout/AlternatingHexagons"/>
    <dgm:cxn modelId="{60F47108-BB0B-4D93-9BE7-341DD34BBB39}" type="presParOf" srcId="{CB32E11C-2555-433F-9E7A-55205EAC6A6D}" destId="{7482A953-2740-49D6-90D5-5859974EBF57}" srcOrd="4" destOrd="0" presId="urn:microsoft.com/office/officeart/2008/layout/AlternatingHexagons"/>
    <dgm:cxn modelId="{42E94ECD-BA26-41C4-A794-58E0F1A55CB2}" type="presParOf" srcId="{E51773B3-8BAA-40D3-B2A0-86DB516F0B49}" destId="{373DD3D2-8878-4C1A-8885-FD9930D36B32}" srcOrd="1" destOrd="0" presId="urn:microsoft.com/office/officeart/2008/layout/AlternatingHexagons"/>
    <dgm:cxn modelId="{A07E4DE5-E23A-4AB5-BB4F-5BE509752D98}" type="presParOf" srcId="{E51773B3-8BAA-40D3-B2A0-86DB516F0B49}" destId="{BCB1BCE3-D1ED-4057-8938-F043BF1674E6}" srcOrd="2" destOrd="0" presId="urn:microsoft.com/office/officeart/2008/layout/AlternatingHexagons"/>
    <dgm:cxn modelId="{C623067C-C75B-451B-B88C-8771C566D97A}" type="presParOf" srcId="{BCB1BCE3-D1ED-4057-8938-F043BF1674E6}" destId="{C3914EF4-4616-4E27-AD9D-DF3653EE48EE}" srcOrd="0" destOrd="0" presId="urn:microsoft.com/office/officeart/2008/layout/AlternatingHexagons"/>
    <dgm:cxn modelId="{BD61E670-6E92-41B1-B9C6-9F44E2CED2A8}" type="presParOf" srcId="{BCB1BCE3-D1ED-4057-8938-F043BF1674E6}" destId="{16672DFF-179A-4EA8-9A7B-BC7BAF683258}" srcOrd="1" destOrd="0" presId="urn:microsoft.com/office/officeart/2008/layout/AlternatingHexagons"/>
    <dgm:cxn modelId="{3AB802A6-ABB9-40B7-A7F5-ED947A172221}" type="presParOf" srcId="{BCB1BCE3-D1ED-4057-8938-F043BF1674E6}" destId="{7257819D-15BC-4CE6-A628-B2EF728EC97F}" srcOrd="2" destOrd="0" presId="urn:microsoft.com/office/officeart/2008/layout/AlternatingHexagons"/>
    <dgm:cxn modelId="{0F9B3136-D1D0-4B3D-9716-95677598C8A9}" type="presParOf" srcId="{BCB1BCE3-D1ED-4057-8938-F043BF1674E6}" destId="{4E94B90F-6E22-4E00-B4F1-3B0ED9EF5FAD}" srcOrd="3" destOrd="0" presId="urn:microsoft.com/office/officeart/2008/layout/AlternatingHexagons"/>
    <dgm:cxn modelId="{47AE0732-2CB3-4A21-9EFE-9CA54B85583D}" type="presParOf" srcId="{BCB1BCE3-D1ED-4057-8938-F043BF1674E6}" destId="{640073AB-6944-438C-94C4-D8CF33C4761B}" srcOrd="4" destOrd="0" presId="urn:microsoft.com/office/officeart/2008/layout/AlternatingHexagons"/>
    <dgm:cxn modelId="{AD5D6971-3BC5-498C-A263-744E2C867AA2}" type="presParOf" srcId="{E51773B3-8BAA-40D3-B2A0-86DB516F0B49}" destId="{8DC8F02A-C0F4-4C6D-B84C-C6735B77C4D4}" srcOrd="3" destOrd="0" presId="urn:microsoft.com/office/officeart/2008/layout/AlternatingHexagons"/>
    <dgm:cxn modelId="{427E79FE-BD45-45B7-85E4-B6CE95C89E56}" type="presParOf" srcId="{E51773B3-8BAA-40D3-B2A0-86DB516F0B49}" destId="{E106F161-0548-4212-A787-0361C01E0B15}" srcOrd="4" destOrd="0" presId="urn:microsoft.com/office/officeart/2008/layout/AlternatingHexagons"/>
    <dgm:cxn modelId="{A616C3C3-89AE-448D-954D-BEADA506A2E6}" type="presParOf" srcId="{E106F161-0548-4212-A787-0361C01E0B15}" destId="{530C43DB-C624-4F23-9850-F3A5BA2F4D18}" srcOrd="0" destOrd="0" presId="urn:microsoft.com/office/officeart/2008/layout/AlternatingHexagons"/>
    <dgm:cxn modelId="{6FFF7E15-FA93-4E7E-A410-AE9189A9B8DF}" type="presParOf" srcId="{E106F161-0548-4212-A787-0361C01E0B15}" destId="{A09007F8-E20C-42CD-8317-5B5B4EA5D0A6}" srcOrd="1" destOrd="0" presId="urn:microsoft.com/office/officeart/2008/layout/AlternatingHexagons"/>
    <dgm:cxn modelId="{8EB4ACBF-B404-4ADA-B2CB-0C47A976A820}" type="presParOf" srcId="{E106F161-0548-4212-A787-0361C01E0B15}" destId="{178BEA86-528A-4DEA-AE58-14895BD78884}" srcOrd="2" destOrd="0" presId="urn:microsoft.com/office/officeart/2008/layout/AlternatingHexagons"/>
    <dgm:cxn modelId="{972FD453-6438-49E6-B52C-62457EC32157}" type="presParOf" srcId="{E106F161-0548-4212-A787-0361C01E0B15}" destId="{54D36EFA-1F17-4F6F-B22C-88E04C2ACE91}" srcOrd="3" destOrd="0" presId="urn:microsoft.com/office/officeart/2008/layout/AlternatingHexagons"/>
    <dgm:cxn modelId="{F8F1DCF8-967C-47C8-918D-1BDD3068A838}" type="presParOf" srcId="{E106F161-0548-4212-A787-0361C01E0B15}" destId="{AB286D1B-93DC-4678-9708-FA6FD6D06F39}" srcOrd="4" destOrd="0" presId="urn:microsoft.com/office/officeart/2008/layout/AlternatingHexagons"/>
    <dgm:cxn modelId="{E710A63E-19B1-4004-B910-9EC90777F9B9}" type="presParOf" srcId="{E51773B3-8BAA-40D3-B2A0-86DB516F0B49}" destId="{966018A1-3EF8-4048-A250-C3DF8F87BF93}" srcOrd="5" destOrd="0" presId="urn:microsoft.com/office/officeart/2008/layout/AlternatingHexagons"/>
    <dgm:cxn modelId="{C63A5BA0-5A04-40D9-8506-A950ED494E93}" type="presParOf" srcId="{E51773B3-8BAA-40D3-B2A0-86DB516F0B49}" destId="{B5BFB0E5-5679-462B-BF87-04BFDABAC716}" srcOrd="6" destOrd="0" presId="urn:microsoft.com/office/officeart/2008/layout/AlternatingHexagons"/>
    <dgm:cxn modelId="{FA9553E5-8643-4C98-8EE8-95867DF5DB23}" type="presParOf" srcId="{B5BFB0E5-5679-462B-BF87-04BFDABAC716}" destId="{F657CA83-52B4-4EBA-8C81-0F48508F5784}" srcOrd="0" destOrd="0" presId="urn:microsoft.com/office/officeart/2008/layout/AlternatingHexagons"/>
    <dgm:cxn modelId="{0396EC62-7B51-46BC-ABD8-2277B9024E0B}" type="presParOf" srcId="{B5BFB0E5-5679-462B-BF87-04BFDABAC716}" destId="{FA8BF4C0-8906-43CB-86B6-D4CC264D9663}" srcOrd="1" destOrd="0" presId="urn:microsoft.com/office/officeart/2008/layout/AlternatingHexagons"/>
    <dgm:cxn modelId="{0AEAD134-A3C2-43C5-B58A-D9D35CBDCA97}" type="presParOf" srcId="{B5BFB0E5-5679-462B-BF87-04BFDABAC716}" destId="{D01BADC2-DDBD-4220-9F89-5B7172B3114B}" srcOrd="2" destOrd="0" presId="urn:microsoft.com/office/officeart/2008/layout/AlternatingHexagons"/>
    <dgm:cxn modelId="{001B426A-E2DC-4A9D-A276-BD0CEC444956}" type="presParOf" srcId="{B5BFB0E5-5679-462B-BF87-04BFDABAC716}" destId="{2CBFAE64-C6DD-48BA-9C47-4B4CA11C1353}" srcOrd="3" destOrd="0" presId="urn:microsoft.com/office/officeart/2008/layout/AlternatingHexagons"/>
    <dgm:cxn modelId="{20C44119-D45C-4BD8-8D0A-C2DCDDD90FBB}" type="presParOf" srcId="{B5BFB0E5-5679-462B-BF87-04BFDABAC716}" destId="{773E799D-D984-46A5-BE4B-8E1F570C15D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526AA-05F2-44DD-9BCC-A885DA5C56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0060C26-056F-464B-AB98-3FCC7F5871FC}">
      <dgm:prSet/>
      <dgm:spPr/>
      <dgm:t>
        <a:bodyPr/>
        <a:lstStyle/>
        <a:p>
          <a:r>
            <a:rPr lang="tr-TR" dirty="0"/>
            <a:t>Zamandan kazanç sağlanır,</a:t>
          </a:r>
          <a:endParaRPr lang="en-US" dirty="0"/>
        </a:p>
      </dgm:t>
    </dgm:pt>
    <dgm:pt modelId="{25A93651-ED6E-48EF-94D1-EEC088D6DF64}" type="parTrans" cxnId="{DE3EEEFC-68AD-401C-B8B9-3E47072648B5}">
      <dgm:prSet/>
      <dgm:spPr/>
      <dgm:t>
        <a:bodyPr/>
        <a:lstStyle/>
        <a:p>
          <a:endParaRPr lang="en-US"/>
        </a:p>
      </dgm:t>
    </dgm:pt>
    <dgm:pt modelId="{3E253511-C405-4E00-9D8D-865B691355DA}" type="sibTrans" cxnId="{DE3EEEFC-68AD-401C-B8B9-3E47072648B5}">
      <dgm:prSet/>
      <dgm:spPr/>
      <dgm:t>
        <a:bodyPr/>
        <a:lstStyle/>
        <a:p>
          <a:endParaRPr lang="en-US"/>
        </a:p>
      </dgm:t>
    </dgm:pt>
    <dgm:pt modelId="{C3654E42-061E-4825-9F2B-6B0DF9248BCF}">
      <dgm:prSet/>
      <dgm:spPr/>
      <dgm:t>
        <a:bodyPr/>
        <a:lstStyle/>
        <a:p>
          <a:r>
            <a:rPr lang="tr-TR"/>
            <a:t>Maliyet düşer, verimlilik, hayat kalitesi ve memnuniyet artar,</a:t>
          </a:r>
          <a:endParaRPr lang="en-US"/>
        </a:p>
      </dgm:t>
    </dgm:pt>
    <dgm:pt modelId="{4F583247-3B6F-44FC-B8E2-796A5465731D}" type="parTrans" cxnId="{75F118B2-7174-4D90-AD03-4CA23FBCEDA9}">
      <dgm:prSet/>
      <dgm:spPr/>
      <dgm:t>
        <a:bodyPr/>
        <a:lstStyle/>
        <a:p>
          <a:endParaRPr lang="en-US"/>
        </a:p>
      </dgm:t>
    </dgm:pt>
    <dgm:pt modelId="{2ACB50FB-C2D2-46CE-90BB-1B2C3663F66F}" type="sibTrans" cxnId="{75F118B2-7174-4D90-AD03-4CA23FBCEDA9}">
      <dgm:prSet/>
      <dgm:spPr/>
      <dgm:t>
        <a:bodyPr/>
        <a:lstStyle/>
        <a:p>
          <a:endParaRPr lang="en-US"/>
        </a:p>
      </dgm:t>
    </dgm:pt>
    <dgm:pt modelId="{57397D8F-6C98-4F21-BA25-C5CBFA23F9B0}">
      <dgm:prSet/>
      <dgm:spPr/>
      <dgm:t>
        <a:bodyPr/>
        <a:lstStyle/>
        <a:p>
          <a:r>
            <a:rPr lang="tr-TR"/>
            <a:t>Kâğıt ihtiyacı ve kullanımı azalır,</a:t>
          </a:r>
          <a:endParaRPr lang="en-US"/>
        </a:p>
      </dgm:t>
    </dgm:pt>
    <dgm:pt modelId="{6009442C-4EB0-4179-8ED2-8A5FAEEF4EF2}" type="parTrans" cxnId="{F544AD52-F9D9-444B-89C3-F5EB8663C657}">
      <dgm:prSet/>
      <dgm:spPr/>
      <dgm:t>
        <a:bodyPr/>
        <a:lstStyle/>
        <a:p>
          <a:endParaRPr lang="en-US"/>
        </a:p>
      </dgm:t>
    </dgm:pt>
    <dgm:pt modelId="{BE49E94A-9999-4FC4-A5E2-25A6BEAC95B2}" type="sibTrans" cxnId="{F544AD52-F9D9-444B-89C3-F5EB8663C657}">
      <dgm:prSet/>
      <dgm:spPr/>
      <dgm:t>
        <a:bodyPr/>
        <a:lstStyle/>
        <a:p>
          <a:endParaRPr lang="en-US"/>
        </a:p>
      </dgm:t>
    </dgm:pt>
    <dgm:pt modelId="{0FEADC52-A355-4BF3-9567-59FFC2BDB73E}">
      <dgm:prSet/>
      <dgm:spPr/>
      <dgm:t>
        <a:bodyPr/>
        <a:lstStyle/>
        <a:p>
          <a:r>
            <a:rPr lang="tr-TR"/>
            <a:t>Var olan bilgilere istediğiniz yer ve ortamda ulaşmayı sağlar.</a:t>
          </a:r>
          <a:endParaRPr lang="en-US"/>
        </a:p>
      </dgm:t>
    </dgm:pt>
    <dgm:pt modelId="{032C93CF-D720-4FC4-8534-54147ED0DD56}" type="parTrans" cxnId="{E7B99F95-6E0E-49F4-A3F6-833CF4F5EF76}">
      <dgm:prSet/>
      <dgm:spPr/>
      <dgm:t>
        <a:bodyPr/>
        <a:lstStyle/>
        <a:p>
          <a:endParaRPr lang="en-US"/>
        </a:p>
      </dgm:t>
    </dgm:pt>
    <dgm:pt modelId="{484D7A69-06E6-4593-8EDA-B0C148F27CEA}" type="sibTrans" cxnId="{E7B99F95-6E0E-49F4-A3F6-833CF4F5EF76}">
      <dgm:prSet/>
      <dgm:spPr/>
      <dgm:t>
        <a:bodyPr/>
        <a:lstStyle/>
        <a:p>
          <a:endParaRPr lang="en-US"/>
        </a:p>
      </dgm:t>
    </dgm:pt>
    <dgm:pt modelId="{208A92FE-F0F8-4673-9031-9E28D908B4F6}">
      <dgm:prSet/>
      <dgm:spPr/>
      <dgm:t>
        <a:bodyPr/>
        <a:lstStyle/>
        <a:p>
          <a:r>
            <a:rPr lang="tr-TR" dirty="0"/>
            <a:t>Hem devlet hem de vatandaş için karar almada kolaylık ve hız sağlar.</a:t>
          </a:r>
          <a:endParaRPr lang="en-US" dirty="0"/>
        </a:p>
      </dgm:t>
    </dgm:pt>
    <dgm:pt modelId="{B594CFF9-60BF-4ED7-AF5E-72FF1C3CF8E6}" type="parTrans" cxnId="{36ACDA6B-A17A-4C59-8B4C-E1EDCC20FDF9}">
      <dgm:prSet/>
      <dgm:spPr/>
      <dgm:t>
        <a:bodyPr/>
        <a:lstStyle/>
        <a:p>
          <a:endParaRPr lang="en-US"/>
        </a:p>
      </dgm:t>
    </dgm:pt>
    <dgm:pt modelId="{C63D7C61-E45E-46A8-9520-865DBB6184BC}" type="sibTrans" cxnId="{36ACDA6B-A17A-4C59-8B4C-E1EDCC20FDF9}">
      <dgm:prSet/>
      <dgm:spPr/>
      <dgm:t>
        <a:bodyPr/>
        <a:lstStyle/>
        <a:p>
          <a:endParaRPr lang="en-US"/>
        </a:p>
      </dgm:t>
    </dgm:pt>
    <dgm:pt modelId="{E0638E60-801B-4C05-A030-85240D9CCE46}" type="pres">
      <dgm:prSet presAssocID="{40A526AA-05F2-44DD-9BCC-A885DA5C56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032487-F6FE-4F5B-B967-D333FF94C80A}" type="pres">
      <dgm:prSet presAssocID="{60060C26-056F-464B-AB98-3FCC7F5871FC}" presName="compNode" presStyleCnt="0"/>
      <dgm:spPr/>
    </dgm:pt>
    <dgm:pt modelId="{94913C71-23D5-462C-BC5D-C23B1A6AE197}" type="pres">
      <dgm:prSet presAssocID="{60060C26-056F-464B-AB98-3FCC7F5871FC}" presName="bgRect" presStyleLbl="bgShp" presStyleIdx="0" presStyleCnt="5"/>
      <dgm:spPr/>
    </dgm:pt>
    <dgm:pt modelId="{34053CFF-98A5-4FBA-91B6-AD54EAEE5956}" type="pres">
      <dgm:prSet presAssocID="{60060C26-056F-464B-AB98-3FCC7F5871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m saati"/>
        </a:ext>
      </dgm:extLst>
    </dgm:pt>
    <dgm:pt modelId="{1BF0114C-B9DC-471B-89EE-9008C6ADFFAA}" type="pres">
      <dgm:prSet presAssocID="{60060C26-056F-464B-AB98-3FCC7F5871FC}" presName="spaceRect" presStyleCnt="0"/>
      <dgm:spPr/>
    </dgm:pt>
    <dgm:pt modelId="{E65A744C-AF2C-4D10-8450-F70684A810DC}" type="pres">
      <dgm:prSet presAssocID="{60060C26-056F-464B-AB98-3FCC7F5871FC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EFC0F44-071A-44AF-A0D6-EFEB737CC6CB}" type="pres">
      <dgm:prSet presAssocID="{3E253511-C405-4E00-9D8D-865B691355DA}" presName="sibTrans" presStyleCnt="0"/>
      <dgm:spPr/>
    </dgm:pt>
    <dgm:pt modelId="{EFBF1346-DEC3-4578-B741-536E0DDF4BE3}" type="pres">
      <dgm:prSet presAssocID="{C3654E42-061E-4825-9F2B-6B0DF9248BCF}" presName="compNode" presStyleCnt="0"/>
      <dgm:spPr/>
    </dgm:pt>
    <dgm:pt modelId="{008E5446-9907-4642-87D0-A37D4ABA9B84}" type="pres">
      <dgm:prSet presAssocID="{C3654E42-061E-4825-9F2B-6B0DF9248BCF}" presName="bgRect" presStyleLbl="bgShp" presStyleIdx="1" presStyleCnt="5"/>
      <dgm:spPr/>
    </dgm:pt>
    <dgm:pt modelId="{470C2680-C414-4523-9FF2-571096B833FB}" type="pres">
      <dgm:prSet presAssocID="{C3654E42-061E-4825-9F2B-6B0DF9248BC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5DAF6EB-2B6C-4EA1-8066-057866AA3B71}" type="pres">
      <dgm:prSet presAssocID="{C3654E42-061E-4825-9F2B-6B0DF9248BCF}" presName="spaceRect" presStyleCnt="0"/>
      <dgm:spPr/>
    </dgm:pt>
    <dgm:pt modelId="{CCA56D33-EA13-4F6A-A96D-A1FEB6900C31}" type="pres">
      <dgm:prSet presAssocID="{C3654E42-061E-4825-9F2B-6B0DF9248BCF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0B651DB-8978-4959-8EC6-F6C0A018026E}" type="pres">
      <dgm:prSet presAssocID="{2ACB50FB-C2D2-46CE-90BB-1B2C3663F66F}" presName="sibTrans" presStyleCnt="0"/>
      <dgm:spPr/>
    </dgm:pt>
    <dgm:pt modelId="{8F86DBCE-20CD-4E9C-AA11-B1549C4E6003}" type="pres">
      <dgm:prSet presAssocID="{57397D8F-6C98-4F21-BA25-C5CBFA23F9B0}" presName="compNode" presStyleCnt="0"/>
      <dgm:spPr/>
    </dgm:pt>
    <dgm:pt modelId="{4D713401-3760-49A1-B6AA-8661ADD9E871}" type="pres">
      <dgm:prSet presAssocID="{57397D8F-6C98-4F21-BA25-C5CBFA23F9B0}" presName="bgRect" presStyleLbl="bgShp" presStyleIdx="2" presStyleCnt="5"/>
      <dgm:spPr/>
    </dgm:pt>
    <dgm:pt modelId="{DB210A9C-A197-4987-A833-6411924AF72C}" type="pres">
      <dgm:prSet presAssocID="{57397D8F-6C98-4F21-BA25-C5CBFA23F9B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stitNotes2"/>
        </a:ext>
      </dgm:extLst>
    </dgm:pt>
    <dgm:pt modelId="{EDB027A5-03F7-46AB-B237-64FAF2705598}" type="pres">
      <dgm:prSet presAssocID="{57397D8F-6C98-4F21-BA25-C5CBFA23F9B0}" presName="spaceRect" presStyleCnt="0"/>
      <dgm:spPr/>
    </dgm:pt>
    <dgm:pt modelId="{C0B1BDFF-91CB-4BA1-AB9C-317595B98B24}" type="pres">
      <dgm:prSet presAssocID="{57397D8F-6C98-4F21-BA25-C5CBFA23F9B0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D3AF078-C733-4999-878D-5CFD3894197E}" type="pres">
      <dgm:prSet presAssocID="{BE49E94A-9999-4FC4-A5E2-25A6BEAC95B2}" presName="sibTrans" presStyleCnt="0"/>
      <dgm:spPr/>
    </dgm:pt>
    <dgm:pt modelId="{C636325B-A42F-4A16-851F-95890A2025DA}" type="pres">
      <dgm:prSet presAssocID="{0FEADC52-A355-4BF3-9567-59FFC2BDB73E}" presName="compNode" presStyleCnt="0"/>
      <dgm:spPr/>
    </dgm:pt>
    <dgm:pt modelId="{9DA979D8-8A40-4CBD-AC0D-329438454A36}" type="pres">
      <dgm:prSet presAssocID="{0FEADC52-A355-4BF3-9567-59FFC2BDB73E}" presName="bgRect" presStyleLbl="bgShp" presStyleIdx="3" presStyleCnt="5"/>
      <dgm:spPr/>
    </dgm:pt>
    <dgm:pt modelId="{369BD946-4DE0-46C6-9AC8-55F83E220654}" type="pres">
      <dgm:prSet presAssocID="{0FEADC52-A355-4BF3-9567-59FFC2BDB73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9068E46-4AF3-4EA6-AAE3-E676BFA2BAAB}" type="pres">
      <dgm:prSet presAssocID="{0FEADC52-A355-4BF3-9567-59FFC2BDB73E}" presName="spaceRect" presStyleCnt="0"/>
      <dgm:spPr/>
    </dgm:pt>
    <dgm:pt modelId="{1CBE45A4-0414-4E5E-849F-D32ED1A8DF4E}" type="pres">
      <dgm:prSet presAssocID="{0FEADC52-A355-4BF3-9567-59FFC2BDB73E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DA47F05-61B1-4A35-962D-1BBA1DCCE705}" type="pres">
      <dgm:prSet presAssocID="{484D7A69-06E6-4593-8EDA-B0C148F27CEA}" presName="sibTrans" presStyleCnt="0"/>
      <dgm:spPr/>
    </dgm:pt>
    <dgm:pt modelId="{9FAFE532-E31B-47DC-A426-CC76940B51FB}" type="pres">
      <dgm:prSet presAssocID="{208A92FE-F0F8-4673-9031-9E28D908B4F6}" presName="compNode" presStyleCnt="0"/>
      <dgm:spPr/>
    </dgm:pt>
    <dgm:pt modelId="{58CCB3B9-B1EF-4119-AB06-5048A69036B4}" type="pres">
      <dgm:prSet presAssocID="{208A92FE-F0F8-4673-9031-9E28D908B4F6}" presName="bgRect" presStyleLbl="bgShp" presStyleIdx="4" presStyleCnt="5"/>
      <dgm:spPr/>
    </dgm:pt>
    <dgm:pt modelId="{AED8BF4F-1283-43A4-9C57-FB41999BE143}" type="pres">
      <dgm:prSet presAssocID="{208A92FE-F0F8-4673-9031-9E28D908B4F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A4B5695-E5AC-4506-8CA9-5CB69A0CC667}" type="pres">
      <dgm:prSet presAssocID="{208A92FE-F0F8-4673-9031-9E28D908B4F6}" presName="spaceRect" presStyleCnt="0"/>
      <dgm:spPr/>
    </dgm:pt>
    <dgm:pt modelId="{0F2A23B7-B6D8-4CEC-911D-C385D76427DC}" type="pres">
      <dgm:prSet presAssocID="{208A92FE-F0F8-4673-9031-9E28D908B4F6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0A8AA750-689A-44C3-A9F1-B550CCDD2917}" type="presOf" srcId="{0FEADC52-A355-4BF3-9567-59FFC2BDB73E}" destId="{1CBE45A4-0414-4E5E-849F-D32ED1A8DF4E}" srcOrd="0" destOrd="0" presId="urn:microsoft.com/office/officeart/2018/2/layout/IconVerticalSolidList"/>
    <dgm:cxn modelId="{DE3EEEFC-68AD-401C-B8B9-3E47072648B5}" srcId="{40A526AA-05F2-44DD-9BCC-A885DA5C5638}" destId="{60060C26-056F-464B-AB98-3FCC7F5871FC}" srcOrd="0" destOrd="0" parTransId="{25A93651-ED6E-48EF-94D1-EEC088D6DF64}" sibTransId="{3E253511-C405-4E00-9D8D-865B691355DA}"/>
    <dgm:cxn modelId="{E7B99F95-6E0E-49F4-A3F6-833CF4F5EF76}" srcId="{40A526AA-05F2-44DD-9BCC-A885DA5C5638}" destId="{0FEADC52-A355-4BF3-9567-59FFC2BDB73E}" srcOrd="3" destOrd="0" parTransId="{032C93CF-D720-4FC4-8534-54147ED0DD56}" sibTransId="{484D7A69-06E6-4593-8EDA-B0C148F27CEA}"/>
    <dgm:cxn modelId="{36ACDA6B-A17A-4C59-8B4C-E1EDCC20FDF9}" srcId="{40A526AA-05F2-44DD-9BCC-A885DA5C5638}" destId="{208A92FE-F0F8-4673-9031-9E28D908B4F6}" srcOrd="4" destOrd="0" parTransId="{B594CFF9-60BF-4ED7-AF5E-72FF1C3CF8E6}" sibTransId="{C63D7C61-E45E-46A8-9520-865DBB6184BC}"/>
    <dgm:cxn modelId="{875334B3-E62B-4895-B79A-2AB3603F2FE7}" type="presOf" srcId="{57397D8F-6C98-4F21-BA25-C5CBFA23F9B0}" destId="{C0B1BDFF-91CB-4BA1-AB9C-317595B98B24}" srcOrd="0" destOrd="0" presId="urn:microsoft.com/office/officeart/2018/2/layout/IconVerticalSolidList"/>
    <dgm:cxn modelId="{76CB100D-B2E5-485B-A66A-AD64C32C461B}" type="presOf" srcId="{40A526AA-05F2-44DD-9BCC-A885DA5C5638}" destId="{E0638E60-801B-4C05-A030-85240D9CCE46}" srcOrd="0" destOrd="0" presId="urn:microsoft.com/office/officeart/2018/2/layout/IconVerticalSolidList"/>
    <dgm:cxn modelId="{BA76F670-3FFE-481B-BB9C-292DA8437BD3}" type="presOf" srcId="{C3654E42-061E-4825-9F2B-6B0DF9248BCF}" destId="{CCA56D33-EA13-4F6A-A96D-A1FEB6900C31}" srcOrd="0" destOrd="0" presId="urn:microsoft.com/office/officeart/2018/2/layout/IconVerticalSolidList"/>
    <dgm:cxn modelId="{F544AD52-F9D9-444B-89C3-F5EB8663C657}" srcId="{40A526AA-05F2-44DD-9BCC-A885DA5C5638}" destId="{57397D8F-6C98-4F21-BA25-C5CBFA23F9B0}" srcOrd="2" destOrd="0" parTransId="{6009442C-4EB0-4179-8ED2-8A5FAEEF4EF2}" sibTransId="{BE49E94A-9999-4FC4-A5E2-25A6BEAC95B2}"/>
    <dgm:cxn modelId="{75F118B2-7174-4D90-AD03-4CA23FBCEDA9}" srcId="{40A526AA-05F2-44DD-9BCC-A885DA5C5638}" destId="{C3654E42-061E-4825-9F2B-6B0DF9248BCF}" srcOrd="1" destOrd="0" parTransId="{4F583247-3B6F-44FC-B8E2-796A5465731D}" sibTransId="{2ACB50FB-C2D2-46CE-90BB-1B2C3663F66F}"/>
    <dgm:cxn modelId="{225DF1F6-3B2F-413E-8A1E-31920EAA566C}" type="presOf" srcId="{60060C26-056F-464B-AB98-3FCC7F5871FC}" destId="{E65A744C-AF2C-4D10-8450-F70684A810DC}" srcOrd="0" destOrd="0" presId="urn:microsoft.com/office/officeart/2018/2/layout/IconVerticalSolidList"/>
    <dgm:cxn modelId="{8CCA9B3E-1E8F-420F-B92E-F85A3AA9E132}" type="presOf" srcId="{208A92FE-F0F8-4673-9031-9E28D908B4F6}" destId="{0F2A23B7-B6D8-4CEC-911D-C385D76427DC}" srcOrd="0" destOrd="0" presId="urn:microsoft.com/office/officeart/2018/2/layout/IconVerticalSolidList"/>
    <dgm:cxn modelId="{3087BF75-9CC7-4C2D-A16D-C6CFA2E78D05}" type="presParOf" srcId="{E0638E60-801B-4C05-A030-85240D9CCE46}" destId="{01032487-F6FE-4F5B-B967-D333FF94C80A}" srcOrd="0" destOrd="0" presId="urn:microsoft.com/office/officeart/2018/2/layout/IconVerticalSolidList"/>
    <dgm:cxn modelId="{CD5A67CB-F55E-4AFC-92E9-3FBFDC728824}" type="presParOf" srcId="{01032487-F6FE-4F5B-B967-D333FF94C80A}" destId="{94913C71-23D5-462C-BC5D-C23B1A6AE197}" srcOrd="0" destOrd="0" presId="urn:microsoft.com/office/officeart/2018/2/layout/IconVerticalSolidList"/>
    <dgm:cxn modelId="{E8671467-1B40-440C-9C2D-681CAABB91BD}" type="presParOf" srcId="{01032487-F6FE-4F5B-B967-D333FF94C80A}" destId="{34053CFF-98A5-4FBA-91B6-AD54EAEE5956}" srcOrd="1" destOrd="0" presId="urn:microsoft.com/office/officeart/2018/2/layout/IconVerticalSolidList"/>
    <dgm:cxn modelId="{8CD6B225-ECAF-4626-A8C4-AFCA537EBC8C}" type="presParOf" srcId="{01032487-F6FE-4F5B-B967-D333FF94C80A}" destId="{1BF0114C-B9DC-471B-89EE-9008C6ADFFAA}" srcOrd="2" destOrd="0" presId="urn:microsoft.com/office/officeart/2018/2/layout/IconVerticalSolidList"/>
    <dgm:cxn modelId="{35F01FAA-441A-411B-80D3-71B565CAC600}" type="presParOf" srcId="{01032487-F6FE-4F5B-B967-D333FF94C80A}" destId="{E65A744C-AF2C-4D10-8450-F70684A810DC}" srcOrd="3" destOrd="0" presId="urn:microsoft.com/office/officeart/2018/2/layout/IconVerticalSolidList"/>
    <dgm:cxn modelId="{570025E8-1620-43D3-B4E9-2E5491BA845A}" type="presParOf" srcId="{E0638E60-801B-4C05-A030-85240D9CCE46}" destId="{FEFC0F44-071A-44AF-A0D6-EFEB737CC6CB}" srcOrd="1" destOrd="0" presId="urn:microsoft.com/office/officeart/2018/2/layout/IconVerticalSolidList"/>
    <dgm:cxn modelId="{A6CD3500-AE75-4C77-A090-4D882AD59394}" type="presParOf" srcId="{E0638E60-801B-4C05-A030-85240D9CCE46}" destId="{EFBF1346-DEC3-4578-B741-536E0DDF4BE3}" srcOrd="2" destOrd="0" presId="urn:microsoft.com/office/officeart/2018/2/layout/IconVerticalSolidList"/>
    <dgm:cxn modelId="{9343105A-3677-4BEC-A4EC-50B88C1CB93F}" type="presParOf" srcId="{EFBF1346-DEC3-4578-B741-536E0DDF4BE3}" destId="{008E5446-9907-4642-87D0-A37D4ABA9B84}" srcOrd="0" destOrd="0" presId="urn:microsoft.com/office/officeart/2018/2/layout/IconVerticalSolidList"/>
    <dgm:cxn modelId="{449C8A0B-E436-4B53-8332-58367E5C29AF}" type="presParOf" srcId="{EFBF1346-DEC3-4578-B741-536E0DDF4BE3}" destId="{470C2680-C414-4523-9FF2-571096B833FB}" srcOrd="1" destOrd="0" presId="urn:microsoft.com/office/officeart/2018/2/layout/IconVerticalSolidList"/>
    <dgm:cxn modelId="{C0D89CE5-3A38-4228-B3E3-7EC7D3504418}" type="presParOf" srcId="{EFBF1346-DEC3-4578-B741-536E0DDF4BE3}" destId="{E5DAF6EB-2B6C-4EA1-8066-057866AA3B71}" srcOrd="2" destOrd="0" presId="urn:microsoft.com/office/officeart/2018/2/layout/IconVerticalSolidList"/>
    <dgm:cxn modelId="{EBC8E3A4-ED7D-46D9-8F19-254C7A5682E2}" type="presParOf" srcId="{EFBF1346-DEC3-4578-B741-536E0DDF4BE3}" destId="{CCA56D33-EA13-4F6A-A96D-A1FEB6900C31}" srcOrd="3" destOrd="0" presId="urn:microsoft.com/office/officeart/2018/2/layout/IconVerticalSolidList"/>
    <dgm:cxn modelId="{BFD7D85B-965D-4B1D-B6DE-1FAF0AD111F1}" type="presParOf" srcId="{E0638E60-801B-4C05-A030-85240D9CCE46}" destId="{C0B651DB-8978-4959-8EC6-F6C0A018026E}" srcOrd="3" destOrd="0" presId="urn:microsoft.com/office/officeart/2018/2/layout/IconVerticalSolidList"/>
    <dgm:cxn modelId="{F94A6CB8-7F29-4B24-88B3-F57295F3DC0B}" type="presParOf" srcId="{E0638E60-801B-4C05-A030-85240D9CCE46}" destId="{8F86DBCE-20CD-4E9C-AA11-B1549C4E6003}" srcOrd="4" destOrd="0" presId="urn:microsoft.com/office/officeart/2018/2/layout/IconVerticalSolidList"/>
    <dgm:cxn modelId="{7843F3F4-8240-4B37-8918-AFE447C0799E}" type="presParOf" srcId="{8F86DBCE-20CD-4E9C-AA11-B1549C4E6003}" destId="{4D713401-3760-49A1-B6AA-8661ADD9E871}" srcOrd="0" destOrd="0" presId="urn:microsoft.com/office/officeart/2018/2/layout/IconVerticalSolidList"/>
    <dgm:cxn modelId="{8A652F8A-72E9-4EF5-B4B6-D097DF57035C}" type="presParOf" srcId="{8F86DBCE-20CD-4E9C-AA11-B1549C4E6003}" destId="{DB210A9C-A197-4987-A833-6411924AF72C}" srcOrd="1" destOrd="0" presId="urn:microsoft.com/office/officeart/2018/2/layout/IconVerticalSolidList"/>
    <dgm:cxn modelId="{1744FE6B-A7AB-47E1-9142-6D1FDBAB8B78}" type="presParOf" srcId="{8F86DBCE-20CD-4E9C-AA11-B1549C4E6003}" destId="{EDB027A5-03F7-46AB-B237-64FAF2705598}" srcOrd="2" destOrd="0" presId="urn:microsoft.com/office/officeart/2018/2/layout/IconVerticalSolidList"/>
    <dgm:cxn modelId="{183B61F7-6D1E-44C5-B9D1-6FDE9EED5705}" type="presParOf" srcId="{8F86DBCE-20CD-4E9C-AA11-B1549C4E6003}" destId="{C0B1BDFF-91CB-4BA1-AB9C-317595B98B24}" srcOrd="3" destOrd="0" presId="urn:microsoft.com/office/officeart/2018/2/layout/IconVerticalSolidList"/>
    <dgm:cxn modelId="{04BB3612-B6BD-4A18-8DF5-D6B6EF34C921}" type="presParOf" srcId="{E0638E60-801B-4C05-A030-85240D9CCE46}" destId="{BD3AF078-C733-4999-878D-5CFD3894197E}" srcOrd="5" destOrd="0" presId="urn:microsoft.com/office/officeart/2018/2/layout/IconVerticalSolidList"/>
    <dgm:cxn modelId="{67F4EC74-29B9-42A5-B02B-0391805A0130}" type="presParOf" srcId="{E0638E60-801B-4C05-A030-85240D9CCE46}" destId="{C636325B-A42F-4A16-851F-95890A2025DA}" srcOrd="6" destOrd="0" presId="urn:microsoft.com/office/officeart/2018/2/layout/IconVerticalSolidList"/>
    <dgm:cxn modelId="{E8C5B8A6-E286-4EDD-A705-5B50E6B47207}" type="presParOf" srcId="{C636325B-A42F-4A16-851F-95890A2025DA}" destId="{9DA979D8-8A40-4CBD-AC0D-329438454A36}" srcOrd="0" destOrd="0" presId="urn:microsoft.com/office/officeart/2018/2/layout/IconVerticalSolidList"/>
    <dgm:cxn modelId="{E723DFCE-76AD-441B-8133-7B53949F2BCD}" type="presParOf" srcId="{C636325B-A42F-4A16-851F-95890A2025DA}" destId="{369BD946-4DE0-46C6-9AC8-55F83E220654}" srcOrd="1" destOrd="0" presId="urn:microsoft.com/office/officeart/2018/2/layout/IconVerticalSolidList"/>
    <dgm:cxn modelId="{54AC6B1C-C0AA-434B-BF14-2767CECC6C2B}" type="presParOf" srcId="{C636325B-A42F-4A16-851F-95890A2025DA}" destId="{D9068E46-4AF3-4EA6-AAE3-E676BFA2BAAB}" srcOrd="2" destOrd="0" presId="urn:microsoft.com/office/officeart/2018/2/layout/IconVerticalSolidList"/>
    <dgm:cxn modelId="{3BA57C46-A38F-4E11-85CA-A39BE8B823CA}" type="presParOf" srcId="{C636325B-A42F-4A16-851F-95890A2025DA}" destId="{1CBE45A4-0414-4E5E-849F-D32ED1A8DF4E}" srcOrd="3" destOrd="0" presId="urn:microsoft.com/office/officeart/2018/2/layout/IconVerticalSolidList"/>
    <dgm:cxn modelId="{922D7635-4E20-4BEB-96BC-4C921898ABD1}" type="presParOf" srcId="{E0638E60-801B-4C05-A030-85240D9CCE46}" destId="{8DA47F05-61B1-4A35-962D-1BBA1DCCE705}" srcOrd="7" destOrd="0" presId="urn:microsoft.com/office/officeart/2018/2/layout/IconVerticalSolidList"/>
    <dgm:cxn modelId="{703B9765-3824-413A-AAC7-4E775A73E72D}" type="presParOf" srcId="{E0638E60-801B-4C05-A030-85240D9CCE46}" destId="{9FAFE532-E31B-47DC-A426-CC76940B51FB}" srcOrd="8" destOrd="0" presId="urn:microsoft.com/office/officeart/2018/2/layout/IconVerticalSolidList"/>
    <dgm:cxn modelId="{2C8BFB9E-BAD1-44CF-91AE-9DFFA5BF0A2D}" type="presParOf" srcId="{9FAFE532-E31B-47DC-A426-CC76940B51FB}" destId="{58CCB3B9-B1EF-4119-AB06-5048A69036B4}" srcOrd="0" destOrd="0" presId="urn:microsoft.com/office/officeart/2018/2/layout/IconVerticalSolidList"/>
    <dgm:cxn modelId="{3F113913-39A7-4BD1-9D9A-2F87FAB44089}" type="presParOf" srcId="{9FAFE532-E31B-47DC-A426-CC76940B51FB}" destId="{AED8BF4F-1283-43A4-9C57-FB41999BE143}" srcOrd="1" destOrd="0" presId="urn:microsoft.com/office/officeart/2018/2/layout/IconVerticalSolidList"/>
    <dgm:cxn modelId="{BF9CD809-2173-491F-BD0E-CE6AADA784F3}" type="presParOf" srcId="{9FAFE532-E31B-47DC-A426-CC76940B51FB}" destId="{5A4B5695-E5AC-4506-8CA9-5CB69A0CC667}" srcOrd="2" destOrd="0" presId="urn:microsoft.com/office/officeart/2018/2/layout/IconVerticalSolidList"/>
    <dgm:cxn modelId="{172C7AAC-6A0B-43BF-BAC8-A9516A475212}" type="presParOf" srcId="{9FAFE532-E31B-47DC-A426-CC76940B51FB}" destId="{0F2A23B7-B6D8-4CEC-911D-C385D76427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39360-8F02-49F8-B86E-A23E1A83C1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C17C58-8521-4271-80C1-3B4415CFA638}">
      <dgm:prSet/>
      <dgm:spPr/>
      <dgm:t>
        <a:bodyPr/>
        <a:lstStyle/>
        <a:p>
          <a:r>
            <a:rPr lang="tr-TR" dirty="0"/>
            <a:t>İnternette kendiniz ile ilgili hangi bilgileri paylaşıyorsunuz?</a:t>
          </a:r>
          <a:endParaRPr lang="en-US" dirty="0"/>
        </a:p>
      </dgm:t>
    </dgm:pt>
    <dgm:pt modelId="{DA498881-2A68-4EF3-8D89-4AC4DA5B94A1}" type="parTrans" cxnId="{0046518A-E605-425A-9B38-3EA8EEF22B8A}">
      <dgm:prSet/>
      <dgm:spPr/>
      <dgm:t>
        <a:bodyPr/>
        <a:lstStyle/>
        <a:p>
          <a:endParaRPr lang="en-US"/>
        </a:p>
      </dgm:t>
    </dgm:pt>
    <dgm:pt modelId="{F2BF1AB9-0719-4E08-A556-A108EAC1B738}" type="sibTrans" cxnId="{0046518A-E605-425A-9B38-3EA8EEF22B8A}">
      <dgm:prSet/>
      <dgm:spPr/>
      <dgm:t>
        <a:bodyPr/>
        <a:lstStyle/>
        <a:p>
          <a:endParaRPr lang="en-US"/>
        </a:p>
      </dgm:t>
    </dgm:pt>
    <dgm:pt modelId="{CB7A5242-AC86-4090-A276-E8FB9E179DE9}">
      <dgm:prSet/>
      <dgm:spPr/>
      <dgm:t>
        <a:bodyPr/>
        <a:lstStyle/>
        <a:p>
          <a:r>
            <a:rPr lang="tr-TR" dirty="0"/>
            <a:t>Sizinle ilgili internette arkadaşlarınız hangi bilgilere ulaşabilirler? </a:t>
          </a:r>
          <a:endParaRPr lang="en-US" dirty="0"/>
        </a:p>
      </dgm:t>
    </dgm:pt>
    <dgm:pt modelId="{84F39CC4-2008-4581-93C6-E6D50F193B47}" type="parTrans" cxnId="{9B98C73A-C07D-48DF-8D70-025B9B2D7869}">
      <dgm:prSet/>
      <dgm:spPr/>
      <dgm:t>
        <a:bodyPr/>
        <a:lstStyle/>
        <a:p>
          <a:endParaRPr lang="en-US"/>
        </a:p>
      </dgm:t>
    </dgm:pt>
    <dgm:pt modelId="{7A27770C-526F-4763-BA86-BA8FBB709440}" type="sibTrans" cxnId="{9B98C73A-C07D-48DF-8D70-025B9B2D7869}">
      <dgm:prSet/>
      <dgm:spPr/>
      <dgm:t>
        <a:bodyPr/>
        <a:lstStyle/>
        <a:p>
          <a:endParaRPr lang="en-US"/>
        </a:p>
      </dgm:t>
    </dgm:pt>
    <dgm:pt modelId="{F7996A43-2E9B-4537-AFC5-0F1B0989AEE7}">
      <dgm:prSet/>
      <dgm:spPr/>
      <dgm:t>
        <a:bodyPr/>
        <a:lstStyle/>
        <a:p>
          <a:r>
            <a:rPr lang="tr-TR" dirty="0"/>
            <a:t>Ailenizden izin alarak paylaştığınız bir bilgi ya da fotoğraf var mı?</a:t>
          </a:r>
          <a:endParaRPr lang="en-US" dirty="0"/>
        </a:p>
      </dgm:t>
    </dgm:pt>
    <dgm:pt modelId="{D24D156F-0B8E-4EF3-9585-762552467FB1}" type="parTrans" cxnId="{C1D67DAD-6222-4560-8BE5-B1B2F33FEE3B}">
      <dgm:prSet/>
      <dgm:spPr/>
      <dgm:t>
        <a:bodyPr/>
        <a:lstStyle/>
        <a:p>
          <a:endParaRPr lang="en-US"/>
        </a:p>
      </dgm:t>
    </dgm:pt>
    <dgm:pt modelId="{4A9BDE48-6585-4E70-94D0-74051AFA26D5}" type="sibTrans" cxnId="{C1D67DAD-6222-4560-8BE5-B1B2F33FEE3B}">
      <dgm:prSet/>
      <dgm:spPr/>
      <dgm:t>
        <a:bodyPr/>
        <a:lstStyle/>
        <a:p>
          <a:endParaRPr lang="en-US"/>
        </a:p>
      </dgm:t>
    </dgm:pt>
    <dgm:pt modelId="{5060DA91-AF25-472F-9CC7-5AC6E461A600}">
      <dgm:prSet/>
      <dgm:spPr/>
      <dgm:t>
        <a:bodyPr/>
        <a:lstStyle/>
        <a:p>
          <a:r>
            <a:rPr lang="tr-TR" dirty="0"/>
            <a:t>İnternette herhangi bir şey paylaşırken, nelere dikkat edersiniz?</a:t>
          </a:r>
          <a:endParaRPr lang="en-US" dirty="0"/>
        </a:p>
      </dgm:t>
    </dgm:pt>
    <dgm:pt modelId="{74D37AD2-BAC8-4C32-9482-1227114985D2}" type="parTrans" cxnId="{AFB6058C-ADD9-4658-BF8C-F8C07BCE0DF3}">
      <dgm:prSet/>
      <dgm:spPr/>
      <dgm:t>
        <a:bodyPr/>
        <a:lstStyle/>
        <a:p>
          <a:endParaRPr lang="en-US"/>
        </a:p>
      </dgm:t>
    </dgm:pt>
    <dgm:pt modelId="{92DF38CF-D43E-4B97-B6C0-892958F6C51B}" type="sibTrans" cxnId="{AFB6058C-ADD9-4658-BF8C-F8C07BCE0DF3}">
      <dgm:prSet/>
      <dgm:spPr/>
      <dgm:t>
        <a:bodyPr/>
        <a:lstStyle/>
        <a:p>
          <a:endParaRPr lang="en-US"/>
        </a:p>
      </dgm:t>
    </dgm:pt>
    <dgm:pt modelId="{43DA89E4-6D9F-4869-981E-7783C997BC84}" type="pres">
      <dgm:prSet presAssocID="{E3539360-8F02-49F8-B86E-A23E1A83C18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F58769-2511-4BB0-8A1D-6AFB6F5A5D3C}" type="pres">
      <dgm:prSet presAssocID="{13C17C58-8521-4271-80C1-3B4415CFA638}" presName="compNode" presStyleCnt="0"/>
      <dgm:spPr/>
    </dgm:pt>
    <dgm:pt modelId="{8990B8A5-8901-4D36-8FD7-1B6B4F491FBB}" type="pres">
      <dgm:prSet presAssocID="{13C17C58-8521-4271-80C1-3B4415CFA638}" presName="bgRect" presStyleLbl="bgShp" presStyleIdx="0" presStyleCnt="4"/>
      <dgm:spPr/>
    </dgm:pt>
    <dgm:pt modelId="{934F3511-73BB-4527-903B-283E0AB076D2}" type="pres">
      <dgm:prSet presAssocID="{13C17C58-8521-4271-80C1-3B4415CFA638}" presName="iconRect" presStyleLbl="node1" presStyleIdx="0" presStyleCnt="4" custLinFactNeighborX="-53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40C9988-6577-4566-B024-69D28DEEBF5F}" type="pres">
      <dgm:prSet presAssocID="{13C17C58-8521-4271-80C1-3B4415CFA638}" presName="spaceRect" presStyleCnt="0"/>
      <dgm:spPr/>
    </dgm:pt>
    <dgm:pt modelId="{A3F94795-A569-4BFD-9372-948BA4EDD304}" type="pres">
      <dgm:prSet presAssocID="{13C17C58-8521-4271-80C1-3B4415CFA638}" presName="parTx" presStyleLbl="revTx" presStyleIdx="0" presStyleCnt="4" custLinFactNeighborX="-173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E782891-6BA5-4321-B9B0-31241937B4F6}" type="pres">
      <dgm:prSet presAssocID="{F2BF1AB9-0719-4E08-A556-A108EAC1B738}" presName="sibTrans" presStyleCnt="0"/>
      <dgm:spPr/>
    </dgm:pt>
    <dgm:pt modelId="{6D8A0334-5EFE-4E1C-A39B-552B22ED477F}" type="pres">
      <dgm:prSet presAssocID="{CB7A5242-AC86-4090-A276-E8FB9E179DE9}" presName="compNode" presStyleCnt="0"/>
      <dgm:spPr/>
    </dgm:pt>
    <dgm:pt modelId="{B6E7C706-C516-4061-ACA5-CE7D5E018FCF}" type="pres">
      <dgm:prSet presAssocID="{CB7A5242-AC86-4090-A276-E8FB9E179DE9}" presName="bgRect" presStyleLbl="bgShp" presStyleIdx="1" presStyleCnt="4"/>
      <dgm:spPr/>
    </dgm:pt>
    <dgm:pt modelId="{E2A7DE79-6EE6-40B0-8AB0-C77CF1AD90A3}" type="pres">
      <dgm:prSet presAssocID="{CB7A5242-AC86-4090-A276-E8FB9E179DE9}" presName="iconRect" presStyleLbl="node1" presStyleIdx="1" presStyleCnt="4" custLinFactNeighborX="-53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cı"/>
        </a:ext>
      </dgm:extLst>
    </dgm:pt>
    <dgm:pt modelId="{6736347C-6158-4C60-A40D-6F79D4075EDE}" type="pres">
      <dgm:prSet presAssocID="{CB7A5242-AC86-4090-A276-E8FB9E179DE9}" presName="spaceRect" presStyleCnt="0"/>
      <dgm:spPr/>
    </dgm:pt>
    <dgm:pt modelId="{70C51EE4-F31F-4254-82D7-EA0A31721CFA}" type="pres">
      <dgm:prSet presAssocID="{CB7A5242-AC86-4090-A276-E8FB9E179DE9}" presName="parTx" presStyleLbl="revTx" presStyleIdx="1" presStyleCnt="4" custLinFactNeighborX="-173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DEBC647-DB84-4D33-8DC5-113FA8028FCE}" type="pres">
      <dgm:prSet presAssocID="{7A27770C-526F-4763-BA86-BA8FBB709440}" presName="sibTrans" presStyleCnt="0"/>
      <dgm:spPr/>
    </dgm:pt>
    <dgm:pt modelId="{40452ED7-8F01-4A4D-9566-908F6E59425B}" type="pres">
      <dgm:prSet presAssocID="{F7996A43-2E9B-4537-AFC5-0F1B0989AEE7}" presName="compNode" presStyleCnt="0"/>
      <dgm:spPr/>
    </dgm:pt>
    <dgm:pt modelId="{FFEBB70E-86B2-40DC-B3DC-7783CDEBFA20}" type="pres">
      <dgm:prSet presAssocID="{F7996A43-2E9B-4537-AFC5-0F1B0989AEE7}" presName="bgRect" presStyleLbl="bgShp" presStyleIdx="2" presStyleCnt="4"/>
      <dgm:spPr/>
    </dgm:pt>
    <dgm:pt modelId="{F6FD2700-2831-42E4-BF15-73B3B22092F8}" type="pres">
      <dgm:prSet presAssocID="{F7996A43-2E9B-4537-AFC5-0F1B0989AEE7}" presName="iconRect" presStyleLbl="node1" presStyleIdx="2" presStyleCnt="4" custLinFactNeighborX="-53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03966D2F-7A1E-4C7B-808B-6C257ACB8192}" type="pres">
      <dgm:prSet presAssocID="{F7996A43-2E9B-4537-AFC5-0F1B0989AEE7}" presName="spaceRect" presStyleCnt="0"/>
      <dgm:spPr/>
    </dgm:pt>
    <dgm:pt modelId="{D18E7205-672D-4175-A8EB-F3B6436DC006}" type="pres">
      <dgm:prSet presAssocID="{F7996A43-2E9B-4537-AFC5-0F1B0989AEE7}" presName="parTx" presStyleLbl="revTx" presStyleIdx="2" presStyleCnt="4" custLinFactNeighborX="-173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790D5E0-9316-4224-B187-A790E5134700}" type="pres">
      <dgm:prSet presAssocID="{4A9BDE48-6585-4E70-94D0-74051AFA26D5}" presName="sibTrans" presStyleCnt="0"/>
      <dgm:spPr/>
    </dgm:pt>
    <dgm:pt modelId="{F9AB0B3E-C681-401B-934E-7C5F53C1BA34}" type="pres">
      <dgm:prSet presAssocID="{5060DA91-AF25-472F-9CC7-5AC6E461A600}" presName="compNode" presStyleCnt="0"/>
      <dgm:spPr/>
    </dgm:pt>
    <dgm:pt modelId="{24A98B85-8DEA-4AB2-B9DD-67B4912ACBB1}" type="pres">
      <dgm:prSet presAssocID="{5060DA91-AF25-472F-9CC7-5AC6E461A600}" presName="bgRect" presStyleLbl="bgShp" presStyleIdx="3" presStyleCnt="4"/>
      <dgm:spPr/>
    </dgm:pt>
    <dgm:pt modelId="{8F0B775A-1299-43D9-AF39-0B1EABC8D529}" type="pres">
      <dgm:prSet presAssocID="{5060DA91-AF25-472F-9CC7-5AC6E461A600}" presName="iconRect" presStyleLbl="node1" presStyleIdx="3" presStyleCnt="4" custLinFactNeighborX="-530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yarı"/>
        </a:ext>
      </dgm:extLst>
    </dgm:pt>
    <dgm:pt modelId="{CCF681A3-0719-4357-A91E-626E934B5408}" type="pres">
      <dgm:prSet presAssocID="{5060DA91-AF25-472F-9CC7-5AC6E461A600}" presName="spaceRect" presStyleCnt="0"/>
      <dgm:spPr/>
    </dgm:pt>
    <dgm:pt modelId="{ABA9BF8E-2536-4222-97A9-CD9D1941A1A5}" type="pres">
      <dgm:prSet presAssocID="{5060DA91-AF25-472F-9CC7-5AC6E461A600}" presName="parTx" presStyleLbl="revTx" presStyleIdx="3" presStyleCnt="4" custLinFactNeighborX="-173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9678E89F-6C90-49A4-8CD2-2A8A5B5B780E}" type="presOf" srcId="{E3539360-8F02-49F8-B86E-A23E1A83C18C}" destId="{43DA89E4-6D9F-4869-981E-7783C997BC84}" srcOrd="0" destOrd="0" presId="urn:microsoft.com/office/officeart/2018/2/layout/IconVerticalSolidList"/>
    <dgm:cxn modelId="{C1D67DAD-6222-4560-8BE5-B1B2F33FEE3B}" srcId="{E3539360-8F02-49F8-B86E-A23E1A83C18C}" destId="{F7996A43-2E9B-4537-AFC5-0F1B0989AEE7}" srcOrd="2" destOrd="0" parTransId="{D24D156F-0B8E-4EF3-9585-762552467FB1}" sibTransId="{4A9BDE48-6585-4E70-94D0-74051AFA26D5}"/>
    <dgm:cxn modelId="{14E4A415-D3FF-4C3F-BB14-ECB7CB6280C8}" type="presOf" srcId="{13C17C58-8521-4271-80C1-3B4415CFA638}" destId="{A3F94795-A569-4BFD-9372-948BA4EDD304}" srcOrd="0" destOrd="0" presId="urn:microsoft.com/office/officeart/2018/2/layout/IconVerticalSolidList"/>
    <dgm:cxn modelId="{AFB6058C-ADD9-4658-BF8C-F8C07BCE0DF3}" srcId="{E3539360-8F02-49F8-B86E-A23E1A83C18C}" destId="{5060DA91-AF25-472F-9CC7-5AC6E461A600}" srcOrd="3" destOrd="0" parTransId="{74D37AD2-BAC8-4C32-9482-1227114985D2}" sibTransId="{92DF38CF-D43E-4B97-B6C0-892958F6C51B}"/>
    <dgm:cxn modelId="{9B98C73A-C07D-48DF-8D70-025B9B2D7869}" srcId="{E3539360-8F02-49F8-B86E-A23E1A83C18C}" destId="{CB7A5242-AC86-4090-A276-E8FB9E179DE9}" srcOrd="1" destOrd="0" parTransId="{84F39CC4-2008-4581-93C6-E6D50F193B47}" sibTransId="{7A27770C-526F-4763-BA86-BA8FBB709440}"/>
    <dgm:cxn modelId="{3A11B75E-4D17-4D91-8963-3F2068989858}" type="presOf" srcId="{F7996A43-2E9B-4537-AFC5-0F1B0989AEE7}" destId="{D18E7205-672D-4175-A8EB-F3B6436DC006}" srcOrd="0" destOrd="0" presId="urn:microsoft.com/office/officeart/2018/2/layout/IconVerticalSolidList"/>
    <dgm:cxn modelId="{C3D868FB-18EA-463D-BDC8-B2D9B7167D5A}" type="presOf" srcId="{5060DA91-AF25-472F-9CC7-5AC6E461A600}" destId="{ABA9BF8E-2536-4222-97A9-CD9D1941A1A5}" srcOrd="0" destOrd="0" presId="urn:microsoft.com/office/officeart/2018/2/layout/IconVerticalSolidList"/>
    <dgm:cxn modelId="{263D9BC1-B268-4501-AE89-70CC7A2D7A18}" type="presOf" srcId="{CB7A5242-AC86-4090-A276-E8FB9E179DE9}" destId="{70C51EE4-F31F-4254-82D7-EA0A31721CFA}" srcOrd="0" destOrd="0" presId="urn:microsoft.com/office/officeart/2018/2/layout/IconVerticalSolidList"/>
    <dgm:cxn modelId="{0046518A-E605-425A-9B38-3EA8EEF22B8A}" srcId="{E3539360-8F02-49F8-B86E-A23E1A83C18C}" destId="{13C17C58-8521-4271-80C1-3B4415CFA638}" srcOrd="0" destOrd="0" parTransId="{DA498881-2A68-4EF3-8D89-4AC4DA5B94A1}" sibTransId="{F2BF1AB9-0719-4E08-A556-A108EAC1B738}"/>
    <dgm:cxn modelId="{AF2B8E9D-E9D3-4EFA-98AC-60F40642E6AA}" type="presParOf" srcId="{43DA89E4-6D9F-4869-981E-7783C997BC84}" destId="{C2F58769-2511-4BB0-8A1D-6AFB6F5A5D3C}" srcOrd="0" destOrd="0" presId="urn:microsoft.com/office/officeart/2018/2/layout/IconVerticalSolidList"/>
    <dgm:cxn modelId="{673B6111-51E6-4D85-B557-02A62A6E6659}" type="presParOf" srcId="{C2F58769-2511-4BB0-8A1D-6AFB6F5A5D3C}" destId="{8990B8A5-8901-4D36-8FD7-1B6B4F491FBB}" srcOrd="0" destOrd="0" presId="urn:microsoft.com/office/officeart/2018/2/layout/IconVerticalSolidList"/>
    <dgm:cxn modelId="{40E63858-F9F4-4626-B6E1-0DA12C5E1AC0}" type="presParOf" srcId="{C2F58769-2511-4BB0-8A1D-6AFB6F5A5D3C}" destId="{934F3511-73BB-4527-903B-283E0AB076D2}" srcOrd="1" destOrd="0" presId="urn:microsoft.com/office/officeart/2018/2/layout/IconVerticalSolidList"/>
    <dgm:cxn modelId="{8ABCED88-9023-466A-BAB7-799AEBE963CB}" type="presParOf" srcId="{C2F58769-2511-4BB0-8A1D-6AFB6F5A5D3C}" destId="{240C9988-6577-4566-B024-69D28DEEBF5F}" srcOrd="2" destOrd="0" presId="urn:microsoft.com/office/officeart/2018/2/layout/IconVerticalSolidList"/>
    <dgm:cxn modelId="{61075A92-5BDB-4586-949B-2ACC01B0AB49}" type="presParOf" srcId="{C2F58769-2511-4BB0-8A1D-6AFB6F5A5D3C}" destId="{A3F94795-A569-4BFD-9372-948BA4EDD304}" srcOrd="3" destOrd="0" presId="urn:microsoft.com/office/officeart/2018/2/layout/IconVerticalSolidList"/>
    <dgm:cxn modelId="{DB8D0D3E-028C-4154-92DC-6A3F7FD69E05}" type="presParOf" srcId="{43DA89E4-6D9F-4869-981E-7783C997BC84}" destId="{FE782891-6BA5-4321-B9B0-31241937B4F6}" srcOrd="1" destOrd="0" presId="urn:microsoft.com/office/officeart/2018/2/layout/IconVerticalSolidList"/>
    <dgm:cxn modelId="{95D1956F-D61C-4572-A9C6-C407E65BED4F}" type="presParOf" srcId="{43DA89E4-6D9F-4869-981E-7783C997BC84}" destId="{6D8A0334-5EFE-4E1C-A39B-552B22ED477F}" srcOrd="2" destOrd="0" presId="urn:microsoft.com/office/officeart/2018/2/layout/IconVerticalSolidList"/>
    <dgm:cxn modelId="{1B714305-4DFD-44CF-A87A-5DF102F6EACB}" type="presParOf" srcId="{6D8A0334-5EFE-4E1C-A39B-552B22ED477F}" destId="{B6E7C706-C516-4061-ACA5-CE7D5E018FCF}" srcOrd="0" destOrd="0" presId="urn:microsoft.com/office/officeart/2018/2/layout/IconVerticalSolidList"/>
    <dgm:cxn modelId="{2E4EDFB2-6E7D-4F73-85A6-2B609C13C93C}" type="presParOf" srcId="{6D8A0334-5EFE-4E1C-A39B-552B22ED477F}" destId="{E2A7DE79-6EE6-40B0-8AB0-C77CF1AD90A3}" srcOrd="1" destOrd="0" presId="urn:microsoft.com/office/officeart/2018/2/layout/IconVerticalSolidList"/>
    <dgm:cxn modelId="{6C804654-084E-4447-930E-B746DE4484EB}" type="presParOf" srcId="{6D8A0334-5EFE-4E1C-A39B-552B22ED477F}" destId="{6736347C-6158-4C60-A40D-6F79D4075EDE}" srcOrd="2" destOrd="0" presId="urn:microsoft.com/office/officeart/2018/2/layout/IconVerticalSolidList"/>
    <dgm:cxn modelId="{4ED8E3F3-D170-4AC4-A009-519F8CBE81B0}" type="presParOf" srcId="{6D8A0334-5EFE-4E1C-A39B-552B22ED477F}" destId="{70C51EE4-F31F-4254-82D7-EA0A31721CFA}" srcOrd="3" destOrd="0" presId="urn:microsoft.com/office/officeart/2018/2/layout/IconVerticalSolidList"/>
    <dgm:cxn modelId="{C1493AFA-7DC8-487C-B3BD-ED5F9D844C96}" type="presParOf" srcId="{43DA89E4-6D9F-4869-981E-7783C997BC84}" destId="{DDEBC647-DB84-4D33-8DC5-113FA8028FCE}" srcOrd="3" destOrd="0" presId="urn:microsoft.com/office/officeart/2018/2/layout/IconVerticalSolidList"/>
    <dgm:cxn modelId="{B2390BD6-A22B-402D-9781-D3BB2393AE4B}" type="presParOf" srcId="{43DA89E4-6D9F-4869-981E-7783C997BC84}" destId="{40452ED7-8F01-4A4D-9566-908F6E59425B}" srcOrd="4" destOrd="0" presId="urn:microsoft.com/office/officeart/2018/2/layout/IconVerticalSolidList"/>
    <dgm:cxn modelId="{E38E01C6-69E3-455E-A4DA-DAFD7921E13D}" type="presParOf" srcId="{40452ED7-8F01-4A4D-9566-908F6E59425B}" destId="{FFEBB70E-86B2-40DC-B3DC-7783CDEBFA20}" srcOrd="0" destOrd="0" presId="urn:microsoft.com/office/officeart/2018/2/layout/IconVerticalSolidList"/>
    <dgm:cxn modelId="{431CD2D4-06AF-4A98-90B8-1ADF4A8FBA6E}" type="presParOf" srcId="{40452ED7-8F01-4A4D-9566-908F6E59425B}" destId="{F6FD2700-2831-42E4-BF15-73B3B22092F8}" srcOrd="1" destOrd="0" presId="urn:microsoft.com/office/officeart/2018/2/layout/IconVerticalSolidList"/>
    <dgm:cxn modelId="{BF0AF176-0E19-459C-B297-0117093C2094}" type="presParOf" srcId="{40452ED7-8F01-4A4D-9566-908F6E59425B}" destId="{03966D2F-7A1E-4C7B-808B-6C257ACB8192}" srcOrd="2" destOrd="0" presId="urn:microsoft.com/office/officeart/2018/2/layout/IconVerticalSolidList"/>
    <dgm:cxn modelId="{3BF29F43-480F-4B34-85F6-E8B7F8B834D8}" type="presParOf" srcId="{40452ED7-8F01-4A4D-9566-908F6E59425B}" destId="{D18E7205-672D-4175-A8EB-F3B6436DC006}" srcOrd="3" destOrd="0" presId="urn:microsoft.com/office/officeart/2018/2/layout/IconVerticalSolidList"/>
    <dgm:cxn modelId="{0B3147B6-F9A8-475E-A674-06D7DE191703}" type="presParOf" srcId="{43DA89E4-6D9F-4869-981E-7783C997BC84}" destId="{E790D5E0-9316-4224-B187-A790E5134700}" srcOrd="5" destOrd="0" presId="urn:microsoft.com/office/officeart/2018/2/layout/IconVerticalSolidList"/>
    <dgm:cxn modelId="{4D6239E1-39C5-41B2-B991-EDD9242EA190}" type="presParOf" srcId="{43DA89E4-6D9F-4869-981E-7783C997BC84}" destId="{F9AB0B3E-C681-401B-934E-7C5F53C1BA34}" srcOrd="6" destOrd="0" presId="urn:microsoft.com/office/officeart/2018/2/layout/IconVerticalSolidList"/>
    <dgm:cxn modelId="{2CFF6237-B8CC-442A-A7A0-E5EF003E4A33}" type="presParOf" srcId="{F9AB0B3E-C681-401B-934E-7C5F53C1BA34}" destId="{24A98B85-8DEA-4AB2-B9DD-67B4912ACBB1}" srcOrd="0" destOrd="0" presId="urn:microsoft.com/office/officeart/2018/2/layout/IconVerticalSolidList"/>
    <dgm:cxn modelId="{BD6EC929-B696-46F6-8B2B-D5AF1AA3157E}" type="presParOf" srcId="{F9AB0B3E-C681-401B-934E-7C5F53C1BA34}" destId="{8F0B775A-1299-43D9-AF39-0B1EABC8D529}" srcOrd="1" destOrd="0" presId="urn:microsoft.com/office/officeart/2018/2/layout/IconVerticalSolidList"/>
    <dgm:cxn modelId="{2437D354-4AC6-43C6-BB49-7C1F1CB824D5}" type="presParOf" srcId="{F9AB0B3E-C681-401B-934E-7C5F53C1BA34}" destId="{CCF681A3-0719-4357-A91E-626E934B5408}" srcOrd="2" destOrd="0" presId="urn:microsoft.com/office/officeart/2018/2/layout/IconVerticalSolidList"/>
    <dgm:cxn modelId="{4F0A9C2E-ECC1-490D-8608-5BEA10EAC5D4}" type="presParOf" srcId="{F9AB0B3E-C681-401B-934E-7C5F53C1BA34}" destId="{ABA9BF8E-2536-4222-97A9-CD9D1941A1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613AD-7AF9-41F3-9B4B-80F5A211BD34}">
      <dsp:nvSpPr>
        <dsp:cNvPr id="0" name=""/>
        <dsp:cNvSpPr/>
      </dsp:nvSpPr>
      <dsp:spPr>
        <a:xfrm>
          <a:off x="-198639" y="912995"/>
          <a:ext cx="6305550" cy="1665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613E2-7B03-49BD-9F70-539ABE45FF18}">
      <dsp:nvSpPr>
        <dsp:cNvPr id="0" name=""/>
        <dsp:cNvSpPr/>
      </dsp:nvSpPr>
      <dsp:spPr>
        <a:xfrm>
          <a:off x="74412" y="1287724"/>
          <a:ext cx="916004" cy="916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07393-AFAD-4CF3-9FFA-FD9056E73AD1}">
      <dsp:nvSpPr>
        <dsp:cNvPr id="0" name=""/>
        <dsp:cNvSpPr/>
      </dsp:nvSpPr>
      <dsp:spPr>
        <a:xfrm>
          <a:off x="1050731" y="912995"/>
          <a:ext cx="5180259" cy="1665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62" tIns="176262" rIns="176262" bIns="1762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Gerçek hayatta uymamız gereken tüm kurallara İnternet’te gezinirken de uymamız gerekir. </a:t>
          </a:r>
          <a:endParaRPr lang="en-US" sz="2400" kern="1200" dirty="0"/>
        </a:p>
      </dsp:txBody>
      <dsp:txXfrm>
        <a:off x="1050731" y="912995"/>
        <a:ext cx="5180259" cy="1665463"/>
      </dsp:txXfrm>
    </dsp:sp>
    <dsp:sp modelId="{1781DD2C-8FA0-4A98-AD19-F0E5BD933CC3}">
      <dsp:nvSpPr>
        <dsp:cNvPr id="0" name=""/>
        <dsp:cNvSpPr/>
      </dsp:nvSpPr>
      <dsp:spPr>
        <a:xfrm>
          <a:off x="-198639" y="2994824"/>
          <a:ext cx="6305550" cy="16654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926E9-470E-4DAC-8236-45F60A4086E6}">
      <dsp:nvSpPr>
        <dsp:cNvPr id="0" name=""/>
        <dsp:cNvSpPr/>
      </dsp:nvSpPr>
      <dsp:spPr>
        <a:xfrm>
          <a:off x="31681" y="3369554"/>
          <a:ext cx="916004" cy="916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AEA47-856A-4912-95F4-5C59F56A83B6}">
      <dsp:nvSpPr>
        <dsp:cNvPr id="0" name=""/>
        <dsp:cNvSpPr/>
      </dsp:nvSpPr>
      <dsp:spPr>
        <a:xfrm>
          <a:off x="1067347" y="2994824"/>
          <a:ext cx="4907980" cy="1665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62" tIns="176262" rIns="176262" bIns="17626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Peki, sizce İnternet ortamındayken, </a:t>
          </a:r>
          <a:r>
            <a:rPr lang="tr-TR" sz="2400" b="1" kern="1200" dirty="0"/>
            <a:t>iyi bir dijital yurttaş </a:t>
          </a:r>
          <a:r>
            <a:rPr lang="tr-TR" sz="2400" kern="1200" dirty="0"/>
            <a:t>olmak için birbirimize nasıl davranmalıyız?</a:t>
          </a:r>
          <a:endParaRPr lang="en-US" sz="2400" kern="1200" dirty="0"/>
        </a:p>
      </dsp:txBody>
      <dsp:txXfrm>
        <a:off x="1067347" y="2994824"/>
        <a:ext cx="4907980" cy="1665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21ED2-30AE-46FE-8965-36175BF256B1}">
      <dsp:nvSpPr>
        <dsp:cNvPr id="0" name=""/>
        <dsp:cNvSpPr/>
      </dsp:nvSpPr>
      <dsp:spPr>
        <a:xfrm rot="5400000">
          <a:off x="1976746" y="114751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Dijital Ticaret</a:t>
          </a:r>
        </a:p>
      </dsp:txBody>
      <dsp:txXfrm rot="-5400000">
        <a:off x="2323008" y="271553"/>
        <a:ext cx="1033807" cy="1188294"/>
      </dsp:txXfrm>
    </dsp:sp>
    <dsp:sp modelId="{B58A8FFA-77E7-4399-9A4C-55F61CAA7A55}">
      <dsp:nvSpPr>
        <dsp:cNvPr id="0" name=""/>
        <dsp:cNvSpPr/>
      </dsp:nvSpPr>
      <dsp:spPr>
        <a:xfrm>
          <a:off x="3464573" y="459549"/>
          <a:ext cx="1510882" cy="812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2A953-2740-49D6-90D5-5859974EBF57}">
      <dsp:nvSpPr>
        <dsp:cNvPr id="0" name=""/>
        <dsp:cNvSpPr/>
      </dsp:nvSpPr>
      <dsp:spPr>
        <a:xfrm rot="5400000">
          <a:off x="187279" y="113208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Dijital Erişim</a:t>
          </a:r>
        </a:p>
      </dsp:txBody>
      <dsp:txXfrm rot="-5400000">
        <a:off x="533541" y="270010"/>
        <a:ext cx="1033807" cy="1188294"/>
      </dsp:txXfrm>
    </dsp:sp>
    <dsp:sp modelId="{C3914EF4-4616-4E27-AD9D-DF3653EE48EE}">
      <dsp:nvSpPr>
        <dsp:cNvPr id="0" name=""/>
        <dsp:cNvSpPr/>
      </dsp:nvSpPr>
      <dsp:spPr>
        <a:xfrm rot="5400000">
          <a:off x="1338276" y="1636383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Dijital İletişim</a:t>
          </a:r>
        </a:p>
      </dsp:txBody>
      <dsp:txXfrm rot="-5400000">
        <a:off x="1684538" y="1793185"/>
        <a:ext cx="1033807" cy="1188294"/>
      </dsp:txXfrm>
    </dsp:sp>
    <dsp:sp modelId="{16672DFF-179A-4EA8-9A7B-BC7BAF683258}">
      <dsp:nvSpPr>
        <dsp:cNvPr id="0" name=""/>
        <dsp:cNvSpPr/>
      </dsp:nvSpPr>
      <dsp:spPr>
        <a:xfrm>
          <a:off x="101641" y="1981181"/>
          <a:ext cx="1462144" cy="812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073AB-6944-438C-94C4-D8CF33C4761B}">
      <dsp:nvSpPr>
        <dsp:cNvPr id="0" name=""/>
        <dsp:cNvSpPr/>
      </dsp:nvSpPr>
      <dsp:spPr>
        <a:xfrm rot="5400000">
          <a:off x="3025872" y="1668347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Dijital Etik</a:t>
          </a:r>
        </a:p>
      </dsp:txBody>
      <dsp:txXfrm rot="-5400000">
        <a:off x="3372134" y="1825149"/>
        <a:ext cx="1033807" cy="1188294"/>
      </dsp:txXfrm>
    </dsp:sp>
    <dsp:sp modelId="{530C43DB-C624-4F23-9850-F3A5BA2F4D18}">
      <dsp:nvSpPr>
        <dsp:cNvPr id="0" name=""/>
        <dsp:cNvSpPr/>
      </dsp:nvSpPr>
      <dsp:spPr>
        <a:xfrm rot="5400000">
          <a:off x="2100078" y="3166003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Dijital Hak ve Sorumluluklar</a:t>
          </a:r>
        </a:p>
      </dsp:txBody>
      <dsp:txXfrm rot="-5400000">
        <a:off x="2446340" y="3322805"/>
        <a:ext cx="1033807" cy="1188294"/>
      </dsp:txXfrm>
    </dsp:sp>
    <dsp:sp modelId="{A09007F8-E20C-42CD-8317-5B5B4EA5D0A6}">
      <dsp:nvSpPr>
        <dsp:cNvPr id="0" name=""/>
        <dsp:cNvSpPr/>
      </dsp:nvSpPr>
      <dsp:spPr>
        <a:xfrm>
          <a:off x="3464573" y="3502813"/>
          <a:ext cx="1510882" cy="812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86D1B-93DC-4678-9708-FA6FD6D06F39}">
      <dsp:nvSpPr>
        <dsp:cNvPr id="0" name=""/>
        <dsp:cNvSpPr/>
      </dsp:nvSpPr>
      <dsp:spPr>
        <a:xfrm rot="5400000">
          <a:off x="332024" y="3118064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/>
            <a:t>Dijital Kanun</a:t>
          </a:r>
        </a:p>
      </dsp:txBody>
      <dsp:txXfrm rot="-5400000">
        <a:off x="678286" y="3274866"/>
        <a:ext cx="1033807" cy="1188294"/>
      </dsp:txXfrm>
    </dsp:sp>
    <dsp:sp modelId="{F657CA83-52B4-4EBA-8C81-0F48508F5784}">
      <dsp:nvSpPr>
        <dsp:cNvPr id="0" name=""/>
        <dsp:cNvSpPr/>
      </dsp:nvSpPr>
      <dsp:spPr>
        <a:xfrm rot="5400000">
          <a:off x="1338276" y="4679647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Dijital Sağlık</a:t>
          </a:r>
        </a:p>
      </dsp:txBody>
      <dsp:txXfrm rot="-5400000">
        <a:off x="1684538" y="4836449"/>
        <a:ext cx="1033807" cy="1188294"/>
      </dsp:txXfrm>
    </dsp:sp>
    <dsp:sp modelId="{FA8BF4C0-8906-43CB-86B6-D4CC264D9663}">
      <dsp:nvSpPr>
        <dsp:cNvPr id="0" name=""/>
        <dsp:cNvSpPr/>
      </dsp:nvSpPr>
      <dsp:spPr>
        <a:xfrm>
          <a:off x="101641" y="5024445"/>
          <a:ext cx="1462144" cy="812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799D-D984-46A5-BE4B-8E1F570C15D2}">
      <dsp:nvSpPr>
        <dsp:cNvPr id="0" name=""/>
        <dsp:cNvSpPr/>
      </dsp:nvSpPr>
      <dsp:spPr>
        <a:xfrm rot="5400000">
          <a:off x="3053468" y="4662332"/>
          <a:ext cx="1726332" cy="15018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Dijital Güvenlik</a:t>
          </a:r>
        </a:p>
      </dsp:txBody>
      <dsp:txXfrm rot="-5400000">
        <a:off x="3399730" y="4819134"/>
        <a:ext cx="1033807" cy="1188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CC0EAC7-A3B0-428E-9031-A30E4E92A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DİJİTAL</a:t>
            </a:r>
            <a:br>
              <a:rPr lang="tr-TR" dirty="0"/>
            </a:br>
            <a:r>
              <a:rPr lang="tr-TR" dirty="0"/>
              <a:t>YURTTAŞLIK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A4BD098-7E69-4B1A-99D9-B5D73F2FC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Dijital yurttaşlık</a:t>
            </a:r>
          </a:p>
          <a:p>
            <a:r>
              <a:rPr lang="tr-TR" dirty="0"/>
              <a:t>E-devlet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8E79B060-5679-4697-8858-BE1BAC0DE896}"/>
              </a:ext>
            </a:extLst>
          </p:cNvPr>
          <p:cNvSpPr txBox="1"/>
          <p:nvPr/>
        </p:nvSpPr>
        <p:spPr>
          <a:xfrm>
            <a:off x="10607993" y="66756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/>
              <a:t>Ahmet SOYARSLAN</a:t>
            </a:r>
          </a:p>
          <a:p>
            <a:pPr algn="r"/>
            <a:r>
              <a:rPr lang="tr-TR" sz="105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biltek.info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0675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8" y="1153287"/>
            <a:ext cx="4045174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8000" dirty="0"/>
              <a:t>1.Dijital Erişim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800" dirty="0"/>
              <a:t>Kişi; bilgi ve iletişim teknolojilerini </a:t>
            </a:r>
            <a:r>
              <a:rPr lang="tr-TR" sz="4800" b="1" dirty="0"/>
              <a:t>etkili</a:t>
            </a:r>
            <a:r>
              <a:rPr lang="tr-TR" sz="4800" dirty="0"/>
              <a:t> bir şekilde kullanarak ihtiyaç duyduğu içerik ve servislere ulaşabilmelidir.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17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3" y="1153287"/>
            <a:ext cx="4019049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7200" dirty="0"/>
              <a:t>2.Dijital TİCARET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dirty="0"/>
              <a:t>İnternet’ten </a:t>
            </a:r>
            <a:r>
              <a:rPr lang="tr-TR" sz="4400" b="1" dirty="0"/>
              <a:t>güvenli</a:t>
            </a:r>
            <a:r>
              <a:rPr lang="tr-TR" sz="4400" dirty="0"/>
              <a:t> bir şekilde alışveriş yapabilmeli, internetten yapılan alışverişin </a:t>
            </a:r>
            <a:r>
              <a:rPr lang="tr-TR" sz="4400" b="1" dirty="0"/>
              <a:t>risklerini</a:t>
            </a:r>
            <a:r>
              <a:rPr lang="tr-TR" sz="4400" dirty="0"/>
              <a:t> bilmeli ve yanıltıcı içeriklere karşı </a:t>
            </a:r>
            <a:r>
              <a:rPr lang="tr-TR" sz="4400" b="1" dirty="0"/>
              <a:t>dikkatli</a:t>
            </a:r>
            <a:r>
              <a:rPr lang="tr-TR" sz="4400" dirty="0"/>
              <a:t> olmalıdır.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5920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50" y="1153287"/>
            <a:ext cx="3872412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7200" dirty="0"/>
              <a:t>3.Dijital İLETİŞİM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294290"/>
            <a:ext cx="6711467" cy="572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dirty="0"/>
              <a:t>İnternet’te konuştuğu, paylaşımda bulunduğu diğer kişilerle </a:t>
            </a:r>
            <a:r>
              <a:rPr lang="tr-TR" sz="4400" b="1" dirty="0"/>
              <a:t>saygılı</a:t>
            </a:r>
            <a:r>
              <a:rPr lang="tr-TR" sz="4400" dirty="0"/>
              <a:t> bir iletişim kurabilmeli, İnternet ortamında kişisel bilgilerinin gizliliğini </a:t>
            </a:r>
            <a:r>
              <a:rPr lang="tr-TR" sz="4400" b="1" dirty="0"/>
              <a:t>kötü</a:t>
            </a:r>
            <a:r>
              <a:rPr lang="tr-TR" sz="4400" dirty="0"/>
              <a:t> niyetli insanlardan koruyabilmelidir.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758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6600" dirty="0"/>
              <a:t>4.Dijital Okur</a:t>
            </a:r>
            <a:br>
              <a:rPr lang="tr-TR" sz="6600" dirty="0"/>
            </a:br>
            <a:r>
              <a:rPr lang="tr-TR" sz="6600" dirty="0"/>
              <a:t>yazarlık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294290"/>
            <a:ext cx="6711467" cy="572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dirty="0"/>
              <a:t>Akıllı telefonlar, tabletler ve bilgisayarları kullanarak bilgiye </a:t>
            </a:r>
            <a:r>
              <a:rPr lang="tr-TR" sz="4400" b="1" dirty="0"/>
              <a:t>ulaşabilmeli</a:t>
            </a:r>
            <a:r>
              <a:rPr lang="tr-TR" sz="4400" dirty="0"/>
              <a:t>, bilgiyi </a:t>
            </a:r>
            <a:r>
              <a:rPr lang="tr-TR" sz="4400" b="1" dirty="0"/>
              <a:t>üretebilmeli</a:t>
            </a:r>
            <a:r>
              <a:rPr lang="tr-TR" sz="4400" dirty="0"/>
              <a:t> ve </a:t>
            </a:r>
            <a:r>
              <a:rPr lang="tr-TR" sz="4400" b="1" dirty="0"/>
              <a:t>paylaşabilmelidir</a:t>
            </a:r>
            <a:r>
              <a:rPr lang="tr-TR" sz="440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8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51" y="1153287"/>
            <a:ext cx="4080011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7200" dirty="0"/>
              <a:t>5.Dijital Etik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294290"/>
            <a:ext cx="6711467" cy="572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b="1" dirty="0"/>
              <a:t>Gerçek</a:t>
            </a:r>
            <a:r>
              <a:rPr lang="tr-TR" sz="4400" dirty="0"/>
              <a:t> yaşamda olduğu gibi İnternet’te de </a:t>
            </a:r>
            <a:r>
              <a:rPr lang="tr-TR" sz="4400" b="1" dirty="0"/>
              <a:t>etik</a:t>
            </a:r>
            <a:r>
              <a:rPr lang="tr-TR" sz="4400" dirty="0"/>
              <a:t> değerlere </a:t>
            </a:r>
            <a:r>
              <a:rPr lang="tr-TR" sz="4400" b="1" dirty="0"/>
              <a:t>saygılı</a:t>
            </a:r>
            <a:r>
              <a:rPr lang="tr-TR" sz="4400" dirty="0"/>
              <a:t> olmalı, </a:t>
            </a:r>
            <a:r>
              <a:rPr lang="tr-TR" sz="4400" b="1" dirty="0"/>
              <a:t>ahlak</a:t>
            </a:r>
            <a:r>
              <a:rPr lang="tr-TR" sz="4400" dirty="0"/>
              <a:t> çerçevesinde yapması gereken davranışlar sergilemelidir.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490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5" y="1153287"/>
            <a:ext cx="4019047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7200" dirty="0"/>
              <a:t>6.Dijital Kanun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294290"/>
            <a:ext cx="6711467" cy="572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dirty="0"/>
              <a:t>Gerçek hayatta </a:t>
            </a:r>
            <a:r>
              <a:rPr lang="tr-TR" sz="4400" b="1" dirty="0"/>
              <a:t>suç</a:t>
            </a:r>
            <a:r>
              <a:rPr lang="tr-TR" sz="4400" dirty="0"/>
              <a:t> olan tüm davranışların İnternet’te de yapılmasının </a:t>
            </a:r>
            <a:r>
              <a:rPr lang="tr-TR" sz="4400" b="1" dirty="0"/>
              <a:t>suç </a:t>
            </a:r>
            <a:r>
              <a:rPr lang="tr-TR" sz="4400" dirty="0"/>
              <a:t>olduğunu bilir, buna uymayanları ilgili birimlere </a:t>
            </a:r>
            <a:r>
              <a:rPr lang="tr-TR" sz="4400" b="1" dirty="0"/>
              <a:t>bildirir</a:t>
            </a:r>
            <a:r>
              <a:rPr lang="tr-TR" sz="440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407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153287"/>
            <a:ext cx="4149682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6600" dirty="0"/>
              <a:t>7.Dijital Hak ve Sorumluluklar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294290"/>
            <a:ext cx="6711467" cy="572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dirty="0"/>
              <a:t>İnternet’te kendisine </a:t>
            </a:r>
            <a:r>
              <a:rPr lang="tr-TR" sz="4400" b="1" dirty="0"/>
              <a:t>yapılmasını</a:t>
            </a:r>
            <a:r>
              <a:rPr lang="tr-TR" sz="4400" dirty="0"/>
              <a:t> istemediği davranışları </a:t>
            </a:r>
            <a:r>
              <a:rPr lang="tr-TR" sz="4400" b="1" dirty="0"/>
              <a:t>başkalarına</a:t>
            </a:r>
            <a:r>
              <a:rPr lang="tr-TR" sz="4400" dirty="0"/>
              <a:t> da yapmamalıdır. Başkalarının içeriklerini </a:t>
            </a:r>
            <a:r>
              <a:rPr lang="tr-TR" sz="4400" b="1" dirty="0"/>
              <a:t>izinsiz</a:t>
            </a:r>
            <a:r>
              <a:rPr lang="tr-TR" sz="4400" dirty="0"/>
              <a:t> kullanmamalıdır.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134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6600" dirty="0"/>
              <a:t>8.Dijital Sağlık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294290"/>
            <a:ext cx="6711467" cy="572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dirty="0"/>
              <a:t>Bilişim teknolojilerini ve İnternet’i kullanırken </a:t>
            </a:r>
            <a:r>
              <a:rPr lang="tr-TR" sz="4400" b="1" dirty="0"/>
              <a:t>bedensel</a:t>
            </a:r>
            <a:r>
              <a:rPr lang="tr-TR" sz="4400" dirty="0"/>
              <a:t> ve </a:t>
            </a:r>
            <a:r>
              <a:rPr lang="tr-TR" sz="4400" b="1" dirty="0"/>
              <a:t>zihinsel</a:t>
            </a:r>
            <a:r>
              <a:rPr lang="tr-TR" sz="4400" dirty="0"/>
              <a:t> sağlığını korumalı, </a:t>
            </a:r>
            <a:r>
              <a:rPr lang="tr-TR" sz="4400" b="1" dirty="0"/>
              <a:t>bağımlılık</a:t>
            </a:r>
            <a:r>
              <a:rPr lang="tr-TR" sz="4400" dirty="0"/>
              <a:t> derecesinde kullanımdan </a:t>
            </a:r>
            <a:r>
              <a:rPr lang="tr-TR" sz="4400" b="1" dirty="0"/>
              <a:t>kaçınmalıdır</a:t>
            </a:r>
            <a:r>
              <a:rPr lang="tr-TR" sz="440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617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89A703-6D0B-4F26-B04A-D7B9C49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6600" dirty="0"/>
              <a:t>9.Dijital Güvenlik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FD243-DAE7-4655-B702-69DE4C8D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294290"/>
            <a:ext cx="6711467" cy="5728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4400" b="1" dirty="0"/>
              <a:t>Kişisel</a:t>
            </a:r>
            <a:r>
              <a:rPr lang="tr-TR" sz="4400" dirty="0"/>
              <a:t> </a:t>
            </a:r>
            <a:r>
              <a:rPr lang="tr-TR" sz="4400" b="1" dirty="0"/>
              <a:t>bilgi</a:t>
            </a:r>
            <a:r>
              <a:rPr lang="tr-TR" sz="4400" dirty="0"/>
              <a:t> güvenliğine İnternet üstünde oldukça </a:t>
            </a:r>
            <a:r>
              <a:rPr lang="tr-TR" sz="4400" b="1" dirty="0"/>
              <a:t>dikkat</a:t>
            </a:r>
            <a:r>
              <a:rPr lang="tr-TR" sz="4400" dirty="0"/>
              <a:t> etmeli ve İnternet ortamında gezindiği sayfaların </a:t>
            </a:r>
            <a:r>
              <a:rPr lang="tr-TR" sz="4400" b="1" dirty="0"/>
              <a:t>güvenilirliğine</a:t>
            </a:r>
            <a:r>
              <a:rPr lang="tr-TR" sz="4400" dirty="0"/>
              <a:t> dikkat etmelidir.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11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756F93F-4ACA-49FF-B799-4FF1A05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8781"/>
          </a:xfrm>
        </p:spPr>
        <p:txBody>
          <a:bodyPr/>
          <a:lstStyle/>
          <a:p>
            <a:r>
              <a:rPr lang="tr-TR" dirty="0"/>
              <a:t>ETKİNLİK: İYİ BİR YURRTAŞSAM…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41483F9-8915-4C7B-A474-8CF74B60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504511"/>
            <a:ext cx="4392378" cy="5201089"/>
          </a:xfrm>
        </p:spPr>
        <p:txBody>
          <a:bodyPr>
            <a:normAutofit/>
          </a:bodyPr>
          <a:lstStyle/>
          <a:p>
            <a:r>
              <a:rPr lang="tr-TR" sz="4000" dirty="0"/>
              <a:t>İyi bir yurttaş olarak bizlerden beklenen davranışları afişimizdeki boş kutucuklara yazalım.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97FCD54E-B345-41FC-89CE-5120B80F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645" y="1376720"/>
            <a:ext cx="3782893" cy="52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65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B07C4CC-ACED-418F-8608-A1ED351B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YURTTAŞ (VATANDAŞ)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FF0F4DE-F1B9-4E16-BA39-623B38F9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833258"/>
            <a:ext cx="10060756" cy="1715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dirty="0"/>
              <a:t>Aynı </a:t>
            </a:r>
            <a:r>
              <a:rPr lang="tr-TR" sz="3600" b="1" dirty="0"/>
              <a:t>yurt</a:t>
            </a:r>
            <a:r>
              <a:rPr lang="tr-TR" sz="3600" dirty="0"/>
              <a:t> üzerinde yaşayan, bir yurda yurttaşlık bağıyla bağlı bulunan kimselerden her birine </a:t>
            </a:r>
            <a:r>
              <a:rPr lang="tr-TR" sz="3600" b="1" dirty="0"/>
              <a:t>yurttaş</a:t>
            </a:r>
            <a:r>
              <a:rPr lang="tr-TR" sz="3600" dirty="0"/>
              <a:t> (vatandaş) denir.</a:t>
            </a:r>
          </a:p>
        </p:txBody>
      </p:sp>
      <p:pic>
        <p:nvPicPr>
          <p:cNvPr id="6" name="Resim 5" descr="renkli, tutma, kalabalık, geniş içeren bir resim&#10;&#10;Açıklama otomatik olarak oluşturuldu">
            <a:extLst>
              <a:ext uri="{FF2B5EF4-FFF2-40B4-BE49-F238E27FC236}">
                <a16:creationId xmlns:a16="http://schemas.microsoft.com/office/drawing/2014/main" xmlns="" id="{D49EB465-DEFC-4538-82D6-AC355EDC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3" t="9810" r="3139" b="14063"/>
          <a:stretch/>
        </p:blipFill>
        <p:spPr>
          <a:xfrm>
            <a:off x="2393592" y="1463602"/>
            <a:ext cx="7585167" cy="32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3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CC0EAC7-A3B0-428E-9031-A30E4E92A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8000" dirty="0"/>
              <a:t>E-devlet</a:t>
            </a:r>
          </a:p>
        </p:txBody>
      </p:sp>
    </p:spTree>
    <p:extLst>
      <p:ext uri="{BB962C8B-B14F-4D97-AF65-F5344CB8AC3E}">
        <p14:creationId xmlns:p14="http://schemas.microsoft.com/office/powerpoint/2010/main" val="27877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28EA481-D83D-4C1E-9E25-CA35C889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tr-TR" dirty="0"/>
              <a:t>E-DEVLET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9163EC0-1306-4CE2-983F-64E4337CC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4140332" cy="460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e-Devlet, vatandaşlara devlet tarafından verilen hizmetlerin </a:t>
            </a:r>
            <a:r>
              <a:rPr lang="tr-TR" sz="3600" b="1" dirty="0"/>
              <a:t>dijital</a:t>
            </a:r>
            <a:r>
              <a:rPr lang="tr-TR" sz="3600" dirty="0"/>
              <a:t> ortamda sunulması demektir. </a:t>
            </a:r>
          </a:p>
          <a:p>
            <a:endParaRPr lang="tr-TR" sz="3600" dirty="0"/>
          </a:p>
        </p:txBody>
      </p:sp>
      <p:pic>
        <p:nvPicPr>
          <p:cNvPr id="6" name="Resim 5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111C045F-535D-4EB9-B548-3706BD8B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14" y="2160912"/>
            <a:ext cx="6095238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6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C615D28-8D37-47CB-9D5B-9ACFDA308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F0CB289-AE0D-4900-ABEC-FB86A528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804335"/>
            <a:ext cx="5651500" cy="1681709"/>
          </a:xfrm>
        </p:spPr>
        <p:txBody>
          <a:bodyPr>
            <a:normAutofit/>
          </a:bodyPr>
          <a:lstStyle/>
          <a:p>
            <a:r>
              <a:rPr lang="tr-TR" dirty="0"/>
              <a:t>E-DEVLET UYGULAMALARI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1FDC264-1201-436C-919B-101837D60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22E927E-18F8-41AC-8921-A216D115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0" y="2871982"/>
            <a:ext cx="4170052" cy="3181684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E-Devlet</a:t>
            </a:r>
            <a:r>
              <a:rPr lang="tr-TR" sz="3200" dirty="0">
                <a:solidFill>
                  <a:schemeClr val="tx1"/>
                </a:solidFill>
              </a:rPr>
              <a:t/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[www.turkiye.gov.tr]</a:t>
            </a:r>
          </a:p>
          <a:p>
            <a:r>
              <a:rPr lang="tr-TR" sz="3200" b="1" dirty="0">
                <a:solidFill>
                  <a:schemeClr val="tx1"/>
                </a:solidFill>
              </a:rPr>
              <a:t>E-Randevu</a:t>
            </a:r>
            <a:r>
              <a:rPr lang="tr-TR" sz="3200" dirty="0">
                <a:solidFill>
                  <a:schemeClr val="tx1"/>
                </a:solidFill>
              </a:rPr>
              <a:t/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[www.mhrs.gov.tr]</a:t>
            </a:r>
          </a:p>
          <a:p>
            <a:r>
              <a:rPr lang="tr-TR" sz="3200" b="1" dirty="0">
                <a:solidFill>
                  <a:schemeClr val="tx1"/>
                </a:solidFill>
              </a:rPr>
              <a:t>E-Okul</a:t>
            </a:r>
            <a:r>
              <a:rPr lang="tr-TR" sz="3200" dirty="0">
                <a:solidFill>
                  <a:schemeClr val="tx1"/>
                </a:solidFill>
              </a:rPr>
              <a:t/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[e-okul.meb.gov.tr]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D6B215F4-747D-4CC6-A400-179A94AB8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C336FE1A-0BAD-4B17-A0E2-47F328026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e-devlet ile ilgili görsel sonucu">
            <a:extLst>
              <a:ext uri="{FF2B5EF4-FFF2-40B4-BE49-F238E27FC236}">
                <a16:creationId xmlns:a16="http://schemas.microsoft.com/office/drawing/2014/main" xmlns="" id="{11CC3803-986A-4FE3-915E-FFA58C3D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7606" y="654791"/>
            <a:ext cx="3345881" cy="1756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9563FBA8-D302-415D-ACB8-C0406838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94AF41C3-8948-4210-91C5-1285DC5E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3605" y="2694563"/>
            <a:ext cx="3041878" cy="3038218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76D2BC0-C991-482C-B2CA-6634F67D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12" b="21268"/>
          <a:stretch/>
        </p:blipFill>
        <p:spPr>
          <a:xfrm>
            <a:off x="5885187" y="3585722"/>
            <a:ext cx="2605333" cy="1338880"/>
          </a:xfrm>
          <a:prstGeom prst="rect">
            <a:avLst/>
          </a:pr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5D3DD866-9865-42E4-989A-17A2755F2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9E2E6A6E-803E-4838-AD5C-113793CC2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işaret, yiyecek, çizim içeren bir resim&#10;&#10;Açıklama otomatik olarak oluşturuldu">
            <a:extLst>
              <a:ext uri="{FF2B5EF4-FFF2-40B4-BE49-F238E27FC236}">
                <a16:creationId xmlns:a16="http://schemas.microsoft.com/office/drawing/2014/main" xmlns="" id="{3BB234BF-B256-4BAA-A1C2-E2BA8D280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338" y="4780983"/>
            <a:ext cx="2778972" cy="19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29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FB56F33-223A-4134-BBDF-0276EA16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627017"/>
            <a:ext cx="3656581" cy="5426929"/>
          </a:xfrm>
        </p:spPr>
        <p:txBody>
          <a:bodyPr anchor="ctr">
            <a:normAutofit/>
          </a:bodyPr>
          <a:lstStyle/>
          <a:p>
            <a:r>
              <a:rPr lang="tr-TR" dirty="0"/>
              <a:t>E-DEVLET’İN YARARLARI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132CE764-527B-48F1-9F30-30C7EC95E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916710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93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913C71-23D5-462C-BC5D-C23B1A6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94913C71-23D5-462C-BC5D-C23B1A6AE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4913C71-23D5-462C-BC5D-C23B1A6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4913C71-23D5-462C-BC5D-C23B1A6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053CFF-98A5-4FBA-91B6-AD54EAEE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34053CFF-98A5-4FBA-91B6-AD54EAEE5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34053CFF-98A5-4FBA-91B6-AD54EAEE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34053CFF-98A5-4FBA-91B6-AD54EAEE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5A744C-AF2C-4D10-8450-F70684A81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E65A744C-AF2C-4D10-8450-F70684A81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E65A744C-AF2C-4D10-8450-F70684A81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E65A744C-AF2C-4D10-8450-F70684A81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0C2680-C414-4523-9FF2-571096B8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470C2680-C414-4523-9FF2-571096B83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470C2680-C414-4523-9FF2-571096B8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470C2680-C414-4523-9FF2-571096B8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8E5446-9907-4642-87D0-A37D4ABA9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008E5446-9907-4642-87D0-A37D4ABA9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08E5446-9907-4642-87D0-A37D4ABA9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08E5446-9907-4642-87D0-A37D4ABA9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A56D33-EA13-4F6A-A96D-A1FEB690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CCA56D33-EA13-4F6A-A96D-A1FEB6900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CCA56D33-EA13-4F6A-A96D-A1FEB690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CCA56D33-EA13-4F6A-A96D-A1FEB690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10A9C-A197-4987-A833-6411924AF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DB210A9C-A197-4987-A833-6411924AF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DB210A9C-A197-4987-A833-6411924AF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DB210A9C-A197-4987-A833-6411924AF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713401-3760-49A1-B6AA-8661ADD9E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4D713401-3760-49A1-B6AA-8661ADD9E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4D713401-3760-49A1-B6AA-8661ADD9E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4D713401-3760-49A1-B6AA-8661ADD9E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B1BDFF-91CB-4BA1-AB9C-317595B98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C0B1BDFF-91CB-4BA1-AB9C-317595B98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C0B1BDFF-91CB-4BA1-AB9C-317595B98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C0B1BDFF-91CB-4BA1-AB9C-317595B98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A979D8-8A40-4CBD-AC0D-329438454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9DA979D8-8A40-4CBD-AC0D-329438454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9DA979D8-8A40-4CBD-AC0D-329438454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9DA979D8-8A40-4CBD-AC0D-329438454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9BD946-4DE0-46C6-9AC8-55F83E220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369BD946-4DE0-46C6-9AC8-55F83E220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369BD946-4DE0-46C6-9AC8-55F83E220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369BD946-4DE0-46C6-9AC8-55F83E220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E45A4-0414-4E5E-849F-D32ED1A8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1CBE45A4-0414-4E5E-849F-D32ED1A8D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1CBE45A4-0414-4E5E-849F-D32ED1A8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1CBE45A4-0414-4E5E-849F-D32ED1A8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8BF4F-1283-43A4-9C57-FB41999B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graphicEl>
                                              <a:dgm id="{AED8BF4F-1283-43A4-9C57-FB41999BE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AED8BF4F-1283-43A4-9C57-FB41999B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AED8BF4F-1283-43A4-9C57-FB41999B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CB3B9-B1EF-4119-AB06-5048A690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graphicEl>
                                              <a:dgm id="{58CCB3B9-B1EF-4119-AB06-5048A6903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58CCB3B9-B1EF-4119-AB06-5048A690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58CCB3B9-B1EF-4119-AB06-5048A690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2A23B7-B6D8-4CEC-911D-C385D7642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0F2A23B7-B6D8-4CEC-911D-C385D7642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0F2A23B7-B6D8-4CEC-911D-C385D7642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0F2A23B7-B6D8-4CEC-911D-C385D7642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37FCC2F-5A8D-41B2-8400-CC4D58BE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tr-TR" dirty="0"/>
              <a:t>E-devlet şifremi nasıl alırım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B277A8D-1C38-43BF-AD75-AC0705C9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23702"/>
            <a:ext cx="4474004" cy="5115028"/>
          </a:xfrm>
        </p:spPr>
        <p:txBody>
          <a:bodyPr>
            <a:normAutofit/>
          </a:bodyPr>
          <a:lstStyle/>
          <a:p>
            <a:r>
              <a:rPr lang="tr-TR" sz="2800" dirty="0"/>
              <a:t>E-devlet şifrenizi </a:t>
            </a:r>
            <a:r>
              <a:rPr lang="tr-TR" sz="2800" b="1" dirty="0"/>
              <a:t>PTT</a:t>
            </a:r>
            <a:r>
              <a:rPr lang="tr-TR" sz="2800" dirty="0"/>
              <a:t> </a:t>
            </a:r>
            <a:r>
              <a:rPr lang="tr-TR" sz="2800" b="1" dirty="0"/>
              <a:t>müdürlüklerinden</a:t>
            </a:r>
            <a:r>
              <a:rPr lang="tr-TR" sz="2800" dirty="0"/>
              <a:t> veya </a:t>
            </a:r>
            <a:r>
              <a:rPr lang="tr-TR" sz="2800" b="1" dirty="0"/>
              <a:t>PTT</a:t>
            </a:r>
            <a:r>
              <a:rPr lang="tr-TR" sz="2800" dirty="0"/>
              <a:t> </a:t>
            </a:r>
            <a:r>
              <a:rPr lang="tr-TR" sz="2800" b="1" dirty="0"/>
              <a:t>şubelerinden</a:t>
            </a:r>
            <a:r>
              <a:rPr lang="tr-TR" sz="2800" dirty="0"/>
              <a:t> alabilirsiniz. </a:t>
            </a:r>
          </a:p>
          <a:p>
            <a:r>
              <a:rPr lang="tr-TR" sz="2800" dirty="0"/>
              <a:t>Şifre almak için </a:t>
            </a:r>
            <a:r>
              <a:rPr lang="tr-TR" sz="2800" b="1" dirty="0"/>
              <a:t>kendimiz</a:t>
            </a:r>
            <a:r>
              <a:rPr lang="tr-TR" sz="2800" dirty="0"/>
              <a:t> başvuru yapmalıyız. Başvuru esnasında üzerinde T.C. Kimlik No yazılı olan </a:t>
            </a:r>
            <a:r>
              <a:rPr lang="tr-TR" sz="2800" b="1" dirty="0"/>
              <a:t>nüfus cüzdanımız </a:t>
            </a:r>
            <a:r>
              <a:rPr lang="tr-TR" sz="2800" dirty="0"/>
              <a:t>yanımızda olmalıdır.</a:t>
            </a:r>
          </a:p>
        </p:txBody>
      </p:sp>
      <p:pic>
        <p:nvPicPr>
          <p:cNvPr id="6146" name="Picture 2" descr="ptt logo ile ilgili görsel sonucu">
            <a:extLst>
              <a:ext uri="{FF2B5EF4-FFF2-40B4-BE49-F238E27FC236}">
                <a16:creationId xmlns:a16="http://schemas.microsoft.com/office/drawing/2014/main" xmlns="" id="{6E8918C5-FD9A-4711-9E68-F8DB7890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20" y="1999215"/>
            <a:ext cx="4248150" cy="38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6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CC0EAC7-A3B0-428E-9031-A30E4E92A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469877"/>
            <a:ext cx="10318418" cy="4023498"/>
          </a:xfrm>
        </p:spPr>
        <p:txBody>
          <a:bodyPr/>
          <a:lstStyle/>
          <a:p>
            <a:r>
              <a:rPr lang="tr-TR" sz="8000" dirty="0"/>
              <a:t>DİJİTAL</a:t>
            </a:r>
            <a:br>
              <a:rPr lang="tr-TR" sz="8000" dirty="0"/>
            </a:br>
            <a:r>
              <a:rPr lang="tr-TR" sz="8000" dirty="0"/>
              <a:t>AYAK</a:t>
            </a:r>
            <a:br>
              <a:rPr lang="tr-TR" sz="8000" dirty="0"/>
            </a:br>
            <a:r>
              <a:rPr lang="tr-TR" sz="8000" dirty="0"/>
              <a:t>İZİM</a:t>
            </a:r>
          </a:p>
        </p:txBody>
      </p:sp>
    </p:spTree>
    <p:extLst>
      <p:ext uri="{BB962C8B-B14F-4D97-AF65-F5344CB8AC3E}">
        <p14:creationId xmlns:p14="http://schemas.microsoft.com/office/powerpoint/2010/main" val="957507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564450-6C52-4508-ABAC-C16CEF97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pPr algn="ctr"/>
            <a:r>
              <a:rPr lang="tr-TR" dirty="0"/>
              <a:t>İnternette sen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İçerik Yer Tutucusu 2">
            <a:extLst>
              <a:ext uri="{FF2B5EF4-FFF2-40B4-BE49-F238E27FC236}">
                <a16:creationId xmlns:a16="http://schemas.microsoft.com/office/drawing/2014/main" xmlns="" id="{879E78E0-D3E9-4E2D-93A9-3B858A579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533118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104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34F3511-73BB-4527-903B-283E0AB07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graphicEl>
                                              <a:dgm id="{934F3511-73BB-4527-903B-283E0AB07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graphicEl>
                                              <a:dgm id="{934F3511-73BB-4527-903B-283E0AB07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graphicEl>
                                              <a:dgm id="{934F3511-73BB-4527-903B-283E0AB07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990B8A5-8901-4D36-8FD7-1B6B4F491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graphicEl>
                                              <a:dgm id="{8990B8A5-8901-4D36-8FD7-1B6B4F491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graphicEl>
                                              <a:dgm id="{8990B8A5-8901-4D36-8FD7-1B6B4F491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graphicEl>
                                              <a:dgm id="{8990B8A5-8901-4D36-8FD7-1B6B4F491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3F94795-A569-4BFD-9372-948BA4EDD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graphicEl>
                                              <a:dgm id="{A3F94795-A569-4BFD-9372-948BA4EDD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graphicEl>
                                              <a:dgm id="{A3F94795-A569-4BFD-9372-948BA4EDD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graphicEl>
                                              <a:dgm id="{A3F94795-A569-4BFD-9372-948BA4EDD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2A7DE79-6EE6-40B0-8AB0-C77CF1AD9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graphicEl>
                                              <a:dgm id="{E2A7DE79-6EE6-40B0-8AB0-C77CF1AD9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graphicEl>
                                              <a:dgm id="{E2A7DE79-6EE6-40B0-8AB0-C77CF1AD9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graphicEl>
                                              <a:dgm id="{E2A7DE79-6EE6-40B0-8AB0-C77CF1AD9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6E7C706-C516-4061-ACA5-CE7D5E01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graphicEl>
                                              <a:dgm id="{B6E7C706-C516-4061-ACA5-CE7D5E018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graphicEl>
                                              <a:dgm id="{B6E7C706-C516-4061-ACA5-CE7D5E01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graphicEl>
                                              <a:dgm id="{B6E7C706-C516-4061-ACA5-CE7D5E01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C51EE4-F31F-4254-82D7-EA0A3172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graphicEl>
                                              <a:dgm id="{70C51EE4-F31F-4254-82D7-EA0A31721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graphicEl>
                                              <a:dgm id="{70C51EE4-F31F-4254-82D7-EA0A3172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graphicEl>
                                              <a:dgm id="{70C51EE4-F31F-4254-82D7-EA0A3172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FEBB70E-86B2-40DC-B3DC-7783CDEBF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graphicEl>
                                              <a:dgm id="{FFEBB70E-86B2-40DC-B3DC-7783CDEBF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graphicEl>
                                              <a:dgm id="{FFEBB70E-86B2-40DC-B3DC-7783CDEBF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graphicEl>
                                              <a:dgm id="{FFEBB70E-86B2-40DC-B3DC-7783CDEBF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6FD2700-2831-42E4-BF15-73B3B2209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graphicEl>
                                              <a:dgm id="{F6FD2700-2831-42E4-BF15-73B3B2209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graphicEl>
                                              <a:dgm id="{F6FD2700-2831-42E4-BF15-73B3B2209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graphicEl>
                                              <a:dgm id="{F6FD2700-2831-42E4-BF15-73B3B2209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18E7205-672D-4175-A8EB-F3B6436DC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graphicEl>
                                              <a:dgm id="{D18E7205-672D-4175-A8EB-F3B6436DC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graphicEl>
                                              <a:dgm id="{D18E7205-672D-4175-A8EB-F3B6436DC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graphicEl>
                                              <a:dgm id="{D18E7205-672D-4175-A8EB-F3B6436DC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F0B775A-1299-43D9-AF39-0B1EABC8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graphicEl>
                                              <a:dgm id="{8F0B775A-1299-43D9-AF39-0B1EABC8D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graphicEl>
                                              <a:dgm id="{8F0B775A-1299-43D9-AF39-0B1EABC8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graphicEl>
                                              <a:dgm id="{8F0B775A-1299-43D9-AF39-0B1EABC8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4A98B85-8DEA-4AB2-B9DD-67B4912A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graphicEl>
                                              <a:dgm id="{24A98B85-8DEA-4AB2-B9DD-67B4912AC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graphicEl>
                                              <a:dgm id="{24A98B85-8DEA-4AB2-B9DD-67B4912A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graphicEl>
                                              <a:dgm id="{24A98B85-8DEA-4AB2-B9DD-67B4912A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BA9BF8E-2536-4222-97A9-CD9D1941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>
                                            <p:graphicEl>
                                              <a:dgm id="{ABA9BF8E-2536-4222-97A9-CD9D1941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graphicEl>
                                              <a:dgm id="{ABA9BF8E-2536-4222-97A9-CD9D1941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graphicEl>
                                              <a:dgm id="{ABA9BF8E-2536-4222-97A9-CD9D1941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9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ECC09A0-0588-40EB-B6C4-7241A9BA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1324597"/>
            <a:ext cx="5875694" cy="4443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100" spc="800" dirty="0">
                <a:solidFill>
                  <a:srgbClr val="2A1A00"/>
                </a:solidFill>
              </a:rPr>
              <a:t>ETKİNLİK: DİJİTAL AYAK İZİ TESTİ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xmlns="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3A021D63-E66F-43B1-85A3-0323D7EC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386650"/>
            <a:ext cx="4457501" cy="6080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798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9BA89A1-1ADC-4F43-9464-2771A9F1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13" y="365125"/>
            <a:ext cx="10131287" cy="807183"/>
          </a:xfrm>
        </p:spPr>
        <p:txBody>
          <a:bodyPr/>
          <a:lstStyle/>
          <a:p>
            <a:r>
              <a:rPr lang="tr-TR" dirty="0"/>
              <a:t>Puanlama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5BF8DB-0330-444B-81F6-29DB7BF8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3" y="1441937"/>
            <a:ext cx="6748670" cy="5050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4800" dirty="0"/>
              <a:t>Şimdi kaç adet a, kaç adet b yanıtınızın olduğunu sayın. A şıkkı sayınızı 2, B şıkkı sayınızı da 1 ile çarpın. Daha sonra her iki puanı toplayın. </a:t>
            </a:r>
          </a:p>
          <a:p>
            <a:pPr marL="0" indent="0">
              <a:buNone/>
            </a:pPr>
            <a:endParaRPr lang="tr-TR" sz="4800" dirty="0"/>
          </a:p>
          <a:p>
            <a:pPr marL="0" indent="0">
              <a:buNone/>
            </a:pPr>
            <a:r>
              <a:rPr lang="tr-TR" sz="4800" dirty="0"/>
              <a:t>Bu sizin </a:t>
            </a:r>
            <a:r>
              <a:rPr lang="tr-TR" sz="4800" b="1" dirty="0"/>
              <a:t>İnternet ortamındaki Dijital Ayak İzi Puanınız</a:t>
            </a:r>
            <a:r>
              <a:rPr lang="tr-TR" sz="4800" dirty="0"/>
              <a:t> olacak.</a:t>
            </a:r>
            <a:endParaRPr lang="tr-TR" sz="72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D8DE1C90-CE37-4505-B831-589F364F4779}"/>
              </a:ext>
            </a:extLst>
          </p:cNvPr>
          <p:cNvSpPr/>
          <p:nvPr/>
        </p:nvSpPr>
        <p:spPr>
          <a:xfrm>
            <a:off x="8199273" y="1365283"/>
            <a:ext cx="31866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x 2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8BC320F9-309F-43FA-92C9-ED10AD539BF0}"/>
              </a:ext>
            </a:extLst>
          </p:cNvPr>
          <p:cNvSpPr/>
          <p:nvPr/>
        </p:nvSpPr>
        <p:spPr>
          <a:xfrm>
            <a:off x="8199272" y="3771598"/>
            <a:ext cx="31866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 x 1</a:t>
            </a:r>
          </a:p>
        </p:txBody>
      </p:sp>
    </p:spTree>
    <p:extLst>
      <p:ext uri="{BB962C8B-B14F-4D97-AF65-F5344CB8AC3E}">
        <p14:creationId xmlns:p14="http://schemas.microsoft.com/office/powerpoint/2010/main" val="241054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89BA89A1-1ADC-4F43-9464-2771A9F1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pPr algn="r"/>
            <a:r>
              <a:rPr lang="tr-TR" sz="5400" b="1" dirty="0"/>
              <a:t>Dijital Ayak İzi Puanınız 9 İse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5BF8DB-0330-444B-81F6-29DB7BF8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195" y="526774"/>
            <a:ext cx="6881005" cy="60330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Dijital ortamda ayak izlerin çok yoğun olmasa da </a:t>
            </a:r>
            <a:r>
              <a:rPr lang="tr-TR" sz="3600" b="1" dirty="0"/>
              <a:t>var</a:t>
            </a:r>
            <a:r>
              <a:rPr lang="tr-TR" sz="3600" dirty="0"/>
              <a:t>. Yanıtlarını gözden geçir. İnternette paylaştığın bazı şeyler senin </a:t>
            </a:r>
            <a:r>
              <a:rPr lang="tr-TR" sz="3600" b="1" dirty="0"/>
              <a:t>güvenliğin</a:t>
            </a:r>
            <a:r>
              <a:rPr lang="tr-TR" sz="3600" dirty="0"/>
              <a:t> için </a:t>
            </a:r>
            <a:r>
              <a:rPr lang="tr-TR" sz="3600" b="1" dirty="0"/>
              <a:t>riskleri</a:t>
            </a:r>
            <a:r>
              <a:rPr lang="tr-TR" sz="3600" dirty="0"/>
              <a:t> de beraberinde getirir. </a:t>
            </a:r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r>
              <a:rPr lang="tr-TR" sz="3600" dirty="0"/>
              <a:t>İzlerinin azlığı az risk taşısa da </a:t>
            </a:r>
            <a:r>
              <a:rPr lang="tr-TR" sz="3600" b="1" dirty="0"/>
              <a:t>özel</a:t>
            </a:r>
            <a:r>
              <a:rPr lang="tr-TR" sz="3600" dirty="0"/>
              <a:t> bilgilerini paylaşırken yine de çok </a:t>
            </a:r>
            <a:r>
              <a:rPr lang="tr-TR" sz="3600" b="1" dirty="0"/>
              <a:t>dikkatli</a:t>
            </a:r>
            <a:r>
              <a:rPr lang="tr-TR" sz="3600" dirty="0"/>
              <a:t> davranmalısın.</a:t>
            </a:r>
          </a:p>
        </p:txBody>
      </p:sp>
    </p:spTree>
    <p:extLst>
      <p:ext uri="{BB962C8B-B14F-4D97-AF65-F5344CB8AC3E}">
        <p14:creationId xmlns:p14="http://schemas.microsoft.com/office/powerpoint/2010/main" val="25965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7D5A161-A7C3-4783-9220-EACAB973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İYİ BİR YURTTAŞ OLMAK…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031DC7-B3D7-42A6-AE58-F7E94E1A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19497"/>
            <a:ext cx="4435019" cy="5286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dirty="0"/>
              <a:t>Hepimiz bu ülkede yaşayan ve eşit haklara sahip vatandaşlar yani yurttaşlarız. Birlikte yaşayan yurttaşlar olarak bazı toplumsal kurallara ya da yasaların belirlediği kurallara uymak zorundayız.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b="1" dirty="0"/>
              <a:t>Daha iyi bir yurttaş olmak için sizce insanlar birbirlerine nasıl davranmalı?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696CE5E-2C3F-453B-81A3-3DFD49FF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940" y="1419497"/>
            <a:ext cx="5263060" cy="52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89BA89A1-1ADC-4F43-9464-2771A9F1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1078378"/>
            <a:ext cx="3647935" cy="4701244"/>
          </a:xfrm>
        </p:spPr>
        <p:txBody>
          <a:bodyPr anchor="ctr">
            <a:normAutofit/>
          </a:bodyPr>
          <a:lstStyle/>
          <a:p>
            <a:pPr algn="r"/>
            <a:r>
              <a:rPr lang="tr-TR" sz="5400" b="1" dirty="0"/>
              <a:t>Dijital Ayak İzi Puanınız 10-14 Arasında İse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5BF8DB-0330-444B-81F6-29DB7BF8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318052"/>
            <a:ext cx="6650564" cy="63809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200" dirty="0"/>
              <a:t>Dijital ayak izin oldukça </a:t>
            </a:r>
            <a:r>
              <a:rPr lang="tr-TR" sz="3200" b="1" dirty="0"/>
              <a:t>yoğun</a:t>
            </a:r>
            <a:r>
              <a:rPr lang="tr-TR" sz="3200" dirty="0"/>
              <a:t>. Hemen paylaşımlarını </a:t>
            </a:r>
            <a:r>
              <a:rPr lang="tr-TR" sz="3200" b="1" dirty="0"/>
              <a:t>gözden</a:t>
            </a:r>
            <a:r>
              <a:rPr lang="tr-TR" sz="3200" dirty="0"/>
              <a:t> geçirmelisin ve bundan sonrası için internette kendini korumak konusunda çok daha </a:t>
            </a:r>
            <a:r>
              <a:rPr lang="tr-TR" sz="3200" b="1" dirty="0"/>
              <a:t>hassas</a:t>
            </a:r>
            <a:r>
              <a:rPr lang="tr-TR" sz="3200" dirty="0"/>
              <a:t> davranmalısın.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/>
              <a:t>Yanıtlarına yeniden bak. Sence, internet ortamında dijital ayak izini arttıran davranışlar hangileri? Sence neler yapmalısın?</a:t>
            </a:r>
          </a:p>
        </p:txBody>
      </p:sp>
    </p:spTree>
    <p:extLst>
      <p:ext uri="{BB962C8B-B14F-4D97-AF65-F5344CB8AC3E}">
        <p14:creationId xmlns:p14="http://schemas.microsoft.com/office/powerpoint/2010/main" val="2504302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89BA89A1-1ADC-4F43-9464-2771A9F1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78378"/>
            <a:ext cx="3407228" cy="4701244"/>
          </a:xfrm>
        </p:spPr>
        <p:txBody>
          <a:bodyPr anchor="ctr">
            <a:normAutofit/>
          </a:bodyPr>
          <a:lstStyle/>
          <a:p>
            <a:pPr algn="r"/>
            <a:r>
              <a:rPr lang="tr-TR" sz="4800" b="1" dirty="0"/>
              <a:t>Dijital Ayak İzi Puanınız 15-18 </a:t>
            </a:r>
            <a:r>
              <a:rPr lang="tr-TR" sz="5400" b="1" dirty="0"/>
              <a:t>Arasında</a:t>
            </a:r>
            <a:r>
              <a:rPr lang="tr-TR" sz="4800" b="1" dirty="0"/>
              <a:t> İse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5BF8DB-0330-444B-81F6-29DB7BF8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229" y="128187"/>
            <a:ext cx="7092703" cy="67298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600" dirty="0"/>
              <a:t>Dijital ortam yani internet senin ayak izlerinle </a:t>
            </a:r>
            <a:r>
              <a:rPr lang="tr-TR" sz="2600" b="1" dirty="0"/>
              <a:t>dolu</a:t>
            </a:r>
            <a:r>
              <a:rPr lang="tr-TR" sz="2600" dirty="0"/>
              <a:t>! İnternette neler paylaşıyorsun? Şimdi bu sorunun yanıtını </a:t>
            </a:r>
            <a:r>
              <a:rPr lang="tr-TR" sz="2600" b="1" dirty="0"/>
              <a:t>düşün</a:t>
            </a:r>
            <a:r>
              <a:rPr lang="tr-TR" sz="2600" dirty="0"/>
              <a:t> ve durumunu </a:t>
            </a:r>
            <a:r>
              <a:rPr lang="tr-TR" sz="2600" b="1" dirty="0"/>
              <a:t>değerlendir</a:t>
            </a:r>
            <a:r>
              <a:rPr lang="tr-TR" sz="2600" dirty="0"/>
              <a:t>. Henüz geç kalmış sayılmazsın ama bundan sonrası için bazı kararlar almalı ve bu kararları uygulamalısın. Artık, İnternete girdiğin andan itibaren </a:t>
            </a:r>
            <a:r>
              <a:rPr lang="tr-TR" sz="2600" b="1" dirty="0"/>
              <a:t>güvenli</a:t>
            </a:r>
            <a:r>
              <a:rPr lang="tr-TR" sz="2600" dirty="0"/>
              <a:t> davranmalı, kendi saygınlığına zarar verecek davranışlardan </a:t>
            </a:r>
            <a:r>
              <a:rPr lang="tr-TR" sz="2600" b="1" dirty="0"/>
              <a:t>uzak</a:t>
            </a:r>
            <a:r>
              <a:rPr lang="tr-TR" sz="2600" dirty="0"/>
              <a:t> durmalısın. </a:t>
            </a:r>
          </a:p>
          <a:p>
            <a:pPr marL="0" indent="0">
              <a:buNone/>
            </a:pPr>
            <a:r>
              <a:rPr lang="tr-TR" sz="2600" dirty="0"/>
              <a:t>Unutma, dijital ortamdaki ayak izlerin </a:t>
            </a:r>
            <a:r>
              <a:rPr lang="tr-TR" sz="2600" b="1" dirty="0"/>
              <a:t>silinmez</a:t>
            </a:r>
            <a:r>
              <a:rPr lang="tr-TR" sz="2600" dirty="0"/>
              <a:t>. Kendine bir liste yap ve bu listeye ‘çevrim içiyken yapmaman gereken kuralları’ yaz. Bu listeyi bilgisayar başındayken görebileceğin bir yere as ve dijital ayak izini </a:t>
            </a:r>
            <a:r>
              <a:rPr lang="tr-TR" sz="2600" b="1" dirty="0"/>
              <a:t>kontrol altına al.</a:t>
            </a:r>
          </a:p>
        </p:txBody>
      </p:sp>
    </p:spTree>
    <p:extLst>
      <p:ext uri="{BB962C8B-B14F-4D97-AF65-F5344CB8AC3E}">
        <p14:creationId xmlns:p14="http://schemas.microsoft.com/office/powerpoint/2010/main" val="429267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CC0EAC7-A3B0-428E-9031-A30E4E92A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A4BD098-7E69-4B1A-99D9-B5D73F2FC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teşekkürler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47ACEA80-D299-43EC-A781-DDE85B6AAECE}"/>
              </a:ext>
            </a:extLst>
          </p:cNvPr>
          <p:cNvSpPr txBox="1"/>
          <p:nvPr/>
        </p:nvSpPr>
        <p:spPr>
          <a:xfrm>
            <a:off x="10631589" y="78554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/>
              <a:t>Ahmet SOYARSLAN</a:t>
            </a:r>
          </a:p>
          <a:p>
            <a:pPr algn="r"/>
            <a:r>
              <a:rPr lang="tr-TR" sz="105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biltek.info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71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7D5A161-A7C3-4783-9220-EACAB973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İYİ BİR YURTTAŞ OLMAK…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031DC7-B3D7-42A6-AE58-F7E94E1A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19497"/>
            <a:ext cx="4435019" cy="5286103"/>
          </a:xfrm>
        </p:spPr>
        <p:txBody>
          <a:bodyPr>
            <a:normAutofit lnSpcReduction="10000"/>
          </a:bodyPr>
          <a:lstStyle/>
          <a:p>
            <a:r>
              <a:rPr lang="tr-TR" sz="2400" i="1" dirty="0"/>
              <a:t>Yalan söylememek, </a:t>
            </a:r>
          </a:p>
          <a:p>
            <a:r>
              <a:rPr lang="tr-TR" sz="2400" i="1" dirty="0"/>
              <a:t>Hırsızlık yapmamak, </a:t>
            </a:r>
          </a:p>
          <a:p>
            <a:r>
              <a:rPr lang="tr-TR" sz="2400" i="1" dirty="0"/>
              <a:t>Dolandırıcılık yapmamak,</a:t>
            </a:r>
          </a:p>
          <a:p>
            <a:r>
              <a:rPr lang="tr-TR" sz="2400" i="1" dirty="0"/>
              <a:t>İnsanlara hakaret etmemek,</a:t>
            </a:r>
          </a:p>
          <a:p>
            <a:r>
              <a:rPr lang="tr-TR" sz="2400" i="1" dirty="0"/>
              <a:t>Trafik kurallarına uymak, </a:t>
            </a:r>
          </a:p>
          <a:p>
            <a:r>
              <a:rPr lang="tr-TR" sz="2400" i="1" dirty="0"/>
              <a:t>Nezaket kurallarına uymak,</a:t>
            </a:r>
          </a:p>
          <a:p>
            <a:r>
              <a:rPr lang="tr-TR" sz="2400" i="1" dirty="0"/>
              <a:t>Sıraya girmek, </a:t>
            </a:r>
          </a:p>
          <a:p>
            <a:r>
              <a:rPr lang="tr-TR" sz="2400" i="1" dirty="0"/>
              <a:t>Çevreyi korumak ve kirletmemek,</a:t>
            </a:r>
          </a:p>
          <a:p>
            <a:r>
              <a:rPr lang="tr-TR" sz="2400" i="1" dirty="0"/>
              <a:t>Başkalarının haklarına saygı duymak,</a:t>
            </a:r>
          </a:p>
          <a:p>
            <a:r>
              <a:rPr lang="tr-TR" sz="2400" i="1" dirty="0"/>
              <a:t>Doğaya saygı duymak.</a:t>
            </a:r>
            <a:endParaRPr lang="tr-TR" sz="32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4C84BFE3-C492-4555-8FFB-A9E93BBB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5" y="1562074"/>
            <a:ext cx="4413139" cy="46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6CE9D5-28BB-4329-B5E2-B06131F27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9F7D40-5D59-4F59-A331-D8F7710A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E2B1BC2F-AEBF-4990-A7F9-197AAF28B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8C65D69-0D65-4FD5-8614-D413781C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945" y="215463"/>
            <a:ext cx="4025462" cy="888123"/>
          </a:xfrm>
        </p:spPr>
        <p:txBody>
          <a:bodyPr anchor="b">
            <a:noAutofit/>
          </a:bodyPr>
          <a:lstStyle/>
          <a:p>
            <a:r>
              <a:rPr lang="tr-TR" sz="4000" dirty="0">
                <a:solidFill>
                  <a:schemeClr val="accent1"/>
                </a:solidFill>
              </a:rPr>
              <a:t>Dijital Yurttaş</a:t>
            </a:r>
          </a:p>
        </p:txBody>
      </p:sp>
      <p:pic>
        <p:nvPicPr>
          <p:cNvPr id="5" name="Resim 4" descr="iç mekan, tablo, küçük, tel içeren bir resim&#10;&#10;Açıklama otomatik olarak oluşturuldu">
            <a:extLst>
              <a:ext uri="{FF2B5EF4-FFF2-40B4-BE49-F238E27FC236}">
                <a16:creationId xmlns:a16="http://schemas.microsoft.com/office/drawing/2014/main" xmlns="" id="{BABFB43C-FD6B-4D4E-B762-D0177605F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5" y="413426"/>
            <a:ext cx="6664251" cy="603114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D13E7E1-D444-4F0F-8DFA-D6EDAF26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2" y="1319050"/>
            <a:ext cx="4025462" cy="5323488"/>
          </a:xfrm>
        </p:spPr>
        <p:txBody>
          <a:bodyPr>
            <a:normAutofit lnSpcReduction="10000"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İnternet’i dünyanın her ülkesinden insanların bir arada bulunduğu dünya olarak kabul edelim.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Buna </a:t>
            </a:r>
            <a:r>
              <a:rPr lang="tr-TR" sz="2800" b="1" dirty="0">
                <a:solidFill>
                  <a:schemeClr val="bg1"/>
                </a:solidFill>
              </a:rPr>
              <a:t>dijital</a:t>
            </a:r>
            <a:r>
              <a:rPr lang="tr-TR" sz="2800" dirty="0">
                <a:solidFill>
                  <a:schemeClr val="bg1"/>
                </a:solidFill>
              </a:rPr>
              <a:t> veya </a:t>
            </a:r>
            <a:r>
              <a:rPr lang="tr-TR" sz="2800" b="1" dirty="0">
                <a:solidFill>
                  <a:schemeClr val="bg1"/>
                </a:solidFill>
              </a:rPr>
              <a:t>siber dünya</a:t>
            </a:r>
            <a:r>
              <a:rPr lang="tr-TR" sz="2800" dirty="0">
                <a:solidFill>
                  <a:schemeClr val="bg1"/>
                </a:solidFill>
              </a:rPr>
              <a:t> da diyebiliriz.</a:t>
            </a:r>
          </a:p>
          <a:p>
            <a:r>
              <a:rPr lang="tr-TR" sz="2800" dirty="0">
                <a:solidFill>
                  <a:schemeClr val="bg1"/>
                </a:solidFill>
              </a:rPr>
              <a:t>İnternet’i kullanan herkes bu dünyanın birer ‘dijital </a:t>
            </a:r>
            <a:r>
              <a:rPr lang="tr-TR" sz="2800" dirty="0" err="1">
                <a:solidFill>
                  <a:schemeClr val="bg1"/>
                </a:solidFill>
              </a:rPr>
              <a:t>yurttaş’ı</a:t>
            </a:r>
            <a:r>
              <a:rPr lang="tr-TR" sz="2800" dirty="0">
                <a:solidFill>
                  <a:schemeClr val="bg1"/>
                </a:solidFill>
              </a:rPr>
              <a:t> konumundadır.</a:t>
            </a:r>
          </a:p>
        </p:txBody>
      </p:sp>
    </p:spTree>
    <p:extLst>
      <p:ext uri="{BB962C8B-B14F-4D97-AF65-F5344CB8AC3E}">
        <p14:creationId xmlns:p14="http://schemas.microsoft.com/office/powerpoint/2010/main" val="2008861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8B3C0B9-B3A9-4891-9A9A-A66E6B83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tr-TR" dirty="0"/>
              <a:t>İYİ BİR DİJİTAL YURTTAŞ OLMAK…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İçerik Yer Tutucusu 2">
            <a:extLst>
              <a:ext uri="{FF2B5EF4-FFF2-40B4-BE49-F238E27FC236}">
                <a16:creationId xmlns:a16="http://schemas.microsoft.com/office/drawing/2014/main" xmlns="" id="{F9BA8523-F201-481C-BB07-FC2243555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077315"/>
              </p:ext>
            </p:extLst>
          </p:nvPr>
        </p:nvGraphicFramePr>
        <p:xfrm>
          <a:off x="782266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881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4613E2-7B03-49BD-9F70-539ABE45F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644613E2-7B03-49BD-9F70-539ABE45F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graphicEl>
                                              <a:dgm id="{644613E2-7B03-49BD-9F70-539ABE45F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644613E2-7B03-49BD-9F70-539ABE45F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4613AD-7AF9-41F3-9B4B-80F5A211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graphicEl>
                                              <a:dgm id="{E74613AD-7AF9-41F3-9B4B-80F5A211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E74613AD-7AF9-41F3-9B4B-80F5A211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E74613AD-7AF9-41F3-9B4B-80F5A211B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8707393-AFAD-4CF3-9FFA-FD9056E7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graphicEl>
                                              <a:dgm id="{38707393-AFAD-4CF3-9FFA-FD9056E7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38707393-AFAD-4CF3-9FFA-FD9056E7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38707393-AFAD-4CF3-9FFA-FD9056E73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A926E9-470E-4DAC-8236-45F60A408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graphicEl>
                                              <a:dgm id="{DEA926E9-470E-4DAC-8236-45F60A408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graphicEl>
                                              <a:dgm id="{DEA926E9-470E-4DAC-8236-45F60A408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DEA926E9-470E-4DAC-8236-45F60A408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781DD2C-8FA0-4A98-AD19-F0E5BD933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graphicEl>
                                              <a:dgm id="{1781DD2C-8FA0-4A98-AD19-F0E5BD933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graphicEl>
                                              <a:dgm id="{1781DD2C-8FA0-4A98-AD19-F0E5BD933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1781DD2C-8FA0-4A98-AD19-F0E5BD933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9AEA47-856A-4912-95F4-5C59F56A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graphicEl>
                                              <a:dgm id="{C99AEA47-856A-4912-95F4-5C59F56A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graphicEl>
                                              <a:dgm id="{C99AEA47-856A-4912-95F4-5C59F56A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C99AEA47-856A-4912-95F4-5C59F56A8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E0D8144-1C25-4228-82CC-BC29E4FF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8735"/>
          </a:xfrm>
        </p:spPr>
        <p:txBody>
          <a:bodyPr/>
          <a:lstStyle/>
          <a:p>
            <a:r>
              <a:rPr lang="tr-TR" dirty="0"/>
              <a:t>İyi bir dijital yurttaşsam…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DB406B9-F1B2-49D0-A2B3-4646218C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1121"/>
            <a:ext cx="10330722" cy="5355770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Başkalarına hoşlarına gitmeyecek sözler </a:t>
            </a:r>
            <a:r>
              <a:rPr lang="tr-TR" sz="2400" b="1" dirty="0"/>
              <a:t>söylemem</a:t>
            </a:r>
            <a:r>
              <a:rPr lang="tr-TR" sz="2400" dirty="0"/>
              <a:t>,</a:t>
            </a:r>
          </a:p>
          <a:p>
            <a:r>
              <a:rPr lang="tr-TR" sz="2400" dirty="0"/>
              <a:t>Başkalarının kişisel bilgilerini yayınlamakla </a:t>
            </a:r>
            <a:r>
              <a:rPr lang="tr-TR" sz="2400" b="1" dirty="0"/>
              <a:t>tehdit</a:t>
            </a:r>
            <a:r>
              <a:rPr lang="tr-TR" sz="2400" dirty="0"/>
              <a:t> etmem,</a:t>
            </a:r>
          </a:p>
          <a:p>
            <a:r>
              <a:rPr lang="tr-TR" sz="2400" dirty="0"/>
              <a:t>Onur </a:t>
            </a:r>
            <a:r>
              <a:rPr lang="tr-TR" sz="2400" b="1" dirty="0"/>
              <a:t>kırıcı</a:t>
            </a:r>
            <a:r>
              <a:rPr lang="tr-TR" sz="2400" dirty="0"/>
              <a:t> sözler söylemem,</a:t>
            </a:r>
          </a:p>
          <a:p>
            <a:r>
              <a:rPr lang="tr-TR" sz="2400" b="1" dirty="0"/>
              <a:t>İzinsiz</a:t>
            </a:r>
            <a:r>
              <a:rPr lang="tr-TR" sz="2400" dirty="0"/>
              <a:t> bir şekilde, başkasına ait bir içeriği ve fotoğrafı kullanmam/yayınlamam,</a:t>
            </a:r>
          </a:p>
          <a:p>
            <a:r>
              <a:rPr lang="tr-TR" sz="2400" b="1" dirty="0"/>
              <a:t>Kaba</a:t>
            </a:r>
            <a:r>
              <a:rPr lang="tr-TR" sz="2400" dirty="0"/>
              <a:t> sözler içeren mesajlar </a:t>
            </a:r>
            <a:r>
              <a:rPr lang="tr-TR" sz="2400" b="1" dirty="0"/>
              <a:t>göndermem</a:t>
            </a:r>
            <a:r>
              <a:rPr lang="tr-TR" sz="2400" dirty="0"/>
              <a:t>, yorumlar yapmam,</a:t>
            </a:r>
          </a:p>
          <a:p>
            <a:r>
              <a:rPr lang="tr-TR" sz="2400" dirty="0"/>
              <a:t>İnsanlara </a:t>
            </a:r>
            <a:r>
              <a:rPr lang="tr-TR" sz="2400" b="1" dirty="0"/>
              <a:t>hoşlanmadıkları</a:t>
            </a:r>
            <a:r>
              <a:rPr lang="tr-TR" sz="2400" dirty="0"/>
              <a:t> isim ve sıfatlarla hitap etmem,</a:t>
            </a:r>
          </a:p>
          <a:p>
            <a:r>
              <a:rPr lang="tr-TR" sz="2400" dirty="0"/>
              <a:t>Doğru </a:t>
            </a:r>
            <a:r>
              <a:rPr lang="tr-TR" sz="2400" b="1" dirty="0"/>
              <a:t>olmayan</a:t>
            </a:r>
            <a:r>
              <a:rPr lang="tr-TR" sz="2400" dirty="0"/>
              <a:t> bilgiler ile profiller oluşturmam ve bu profiller üzerinden </a:t>
            </a:r>
            <a:r>
              <a:rPr lang="tr-TR" sz="2400" b="1" dirty="0"/>
              <a:t>paylaşımlar</a:t>
            </a:r>
            <a:r>
              <a:rPr lang="tr-TR" sz="2400" dirty="0"/>
              <a:t> yapmam,</a:t>
            </a:r>
          </a:p>
          <a:p>
            <a:r>
              <a:rPr lang="tr-TR" sz="2400" dirty="0"/>
              <a:t>Gerçek </a:t>
            </a:r>
            <a:r>
              <a:rPr lang="tr-TR" sz="2400" b="1" dirty="0"/>
              <a:t>dışı</a:t>
            </a:r>
            <a:r>
              <a:rPr lang="tr-TR" sz="2400" dirty="0"/>
              <a:t> bilgiler yaymam,</a:t>
            </a:r>
          </a:p>
          <a:p>
            <a:r>
              <a:rPr lang="tr-TR" sz="2400" dirty="0"/>
              <a:t>Başkaları hakkında </a:t>
            </a:r>
            <a:r>
              <a:rPr lang="tr-TR" sz="2400" b="1" dirty="0"/>
              <a:t>asılsız</a:t>
            </a:r>
            <a:r>
              <a:rPr lang="tr-TR" sz="2400" dirty="0"/>
              <a:t> haberler yaymam ya da bu konuda yorum yapmam,</a:t>
            </a:r>
          </a:p>
          <a:p>
            <a:r>
              <a:rPr lang="tr-TR" sz="2400" dirty="0"/>
              <a:t>Başkalarının </a:t>
            </a:r>
            <a:r>
              <a:rPr lang="tr-TR" sz="2400" b="1" dirty="0"/>
              <a:t>şifre</a:t>
            </a:r>
            <a:r>
              <a:rPr lang="tr-TR" sz="2400" dirty="0"/>
              <a:t> ve </a:t>
            </a:r>
            <a:r>
              <a:rPr lang="tr-TR" sz="2400" b="1" dirty="0"/>
              <a:t>kişisel</a:t>
            </a:r>
            <a:r>
              <a:rPr lang="tr-TR" sz="2400" dirty="0"/>
              <a:t> bilgilerinin gizliliğine saygı duyarım ve bu tür bilgileri ele geçirmeye </a:t>
            </a:r>
            <a:r>
              <a:rPr lang="tr-TR" sz="2400" b="1" dirty="0"/>
              <a:t>çalışmam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44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5CB8BD0-BDFA-461C-B30F-F64E160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1078378"/>
            <a:ext cx="3281626" cy="4701244"/>
          </a:xfrm>
        </p:spPr>
        <p:txBody>
          <a:bodyPr anchor="ctr">
            <a:normAutofit/>
          </a:bodyPr>
          <a:lstStyle/>
          <a:p>
            <a:r>
              <a:rPr lang="tr-TR" sz="4400" dirty="0"/>
              <a:t>Dijital Yurttaşlık Kuralları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FB23F459-651B-4D9A-857F-498D2E8B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195" y="525517"/>
            <a:ext cx="6786412" cy="1450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ED948FC-6852-4C34-898B-39CCC6EC5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" t="8122" r="2692" b="12950"/>
          <a:stretch/>
        </p:blipFill>
        <p:spPr>
          <a:xfrm>
            <a:off x="5465679" y="2501461"/>
            <a:ext cx="6099032" cy="343688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985194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821490C-EB62-4046-BBEF-2143CF0B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tr-TR" sz="5400" dirty="0">
                <a:solidFill>
                  <a:srgbClr val="2A1A00"/>
                </a:solidFill>
              </a:rPr>
              <a:t>Dijital Yurttaşlığın 9 </a:t>
            </a:r>
            <a:br>
              <a:rPr lang="tr-TR" sz="5400" dirty="0">
                <a:solidFill>
                  <a:srgbClr val="2A1A00"/>
                </a:solidFill>
              </a:rPr>
            </a:br>
            <a:r>
              <a:rPr lang="tr-TR" sz="5400" dirty="0">
                <a:solidFill>
                  <a:srgbClr val="2A1A00"/>
                </a:solidFill>
              </a:rPr>
              <a:t>Boyutu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xmlns="" id="{C6E7F334-C9B6-4543-9BA3-F2B7B646A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504979"/>
              </p:ext>
            </p:extLst>
          </p:nvPr>
        </p:nvGraphicFramePr>
        <p:xfrm>
          <a:off x="6662057" y="243840"/>
          <a:ext cx="5077097" cy="629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67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21ED2-30AE-46FE-8965-36175BF25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AF121ED2-30AE-46FE-8965-36175BF25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2A953-2740-49D6-90D5-5859974E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7482A953-2740-49D6-90D5-5859974EB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14EF4-4616-4E27-AD9D-DF3653EE4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C3914EF4-4616-4E27-AD9D-DF3653EE4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0073AB-6944-438C-94C4-D8CF33C47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40073AB-6944-438C-94C4-D8CF33C47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C43DB-C624-4F23-9850-F3A5BA2F4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530C43DB-C624-4F23-9850-F3A5BA2F4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286D1B-93DC-4678-9708-FA6FD6D06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B286D1B-93DC-4678-9708-FA6FD6D06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7CA83-52B4-4EBA-8C81-0F48508F5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657CA83-52B4-4EBA-8C81-0F48508F5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3E799D-D984-46A5-BE4B-8E1F570C1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773E799D-D984-46A5-BE4B-8E1F570C1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A8FFA-77E7-4399-9A4C-55F61CAA7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58A8FFA-77E7-4399-9A4C-55F61CAA7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672DFF-179A-4EA8-9A7B-BC7BAF68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16672DFF-179A-4EA8-9A7B-BC7BAF683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007F8-E20C-42CD-8317-5B5B4EA5D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A09007F8-E20C-42CD-8317-5B5B4EA5D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BF4C0-8906-43CB-86B6-D4CC264D9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FA8BF4C0-8906-43CB-86B6-D4CC264D9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Rozet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901</Words>
  <Application>Microsoft Office PowerPoint</Application>
  <PresentationFormat>Özel</PresentationFormat>
  <Paragraphs>115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Rozet</vt:lpstr>
      <vt:lpstr>DİJİTAL YURTTAŞLIK</vt:lpstr>
      <vt:lpstr>YURTTAŞ (VATANDAŞ) NEDİR?</vt:lpstr>
      <vt:lpstr>İYİ BİR YURTTAŞ OLMAK…</vt:lpstr>
      <vt:lpstr>İYİ BİR YURTTAŞ OLMAK…</vt:lpstr>
      <vt:lpstr>Dijital Yurttaş</vt:lpstr>
      <vt:lpstr>İYİ BİR DİJİTAL YURTTAŞ OLMAK…</vt:lpstr>
      <vt:lpstr>İyi bir dijital yurttaşsam…</vt:lpstr>
      <vt:lpstr>Dijital Yurttaşlık Kuralları</vt:lpstr>
      <vt:lpstr>Dijital Yurttaşlığın 9  Boyutu</vt:lpstr>
      <vt:lpstr>1.Dijital Erişim</vt:lpstr>
      <vt:lpstr>2.Dijital TİCARET</vt:lpstr>
      <vt:lpstr>3.Dijital İLETİŞİM</vt:lpstr>
      <vt:lpstr>4.Dijital Okur yazarlık</vt:lpstr>
      <vt:lpstr>5.Dijital Etik</vt:lpstr>
      <vt:lpstr>6.Dijital Kanun</vt:lpstr>
      <vt:lpstr>7.Dijital Hak ve Sorumluluklar</vt:lpstr>
      <vt:lpstr>8.Dijital Sağlık</vt:lpstr>
      <vt:lpstr>9.Dijital Güvenlik</vt:lpstr>
      <vt:lpstr>ETKİNLİK: İYİ BİR YURRTAŞSAM…</vt:lpstr>
      <vt:lpstr>E-devlet</vt:lpstr>
      <vt:lpstr>E-DEVLET</vt:lpstr>
      <vt:lpstr>E-DEVLET UYGULAMALARI</vt:lpstr>
      <vt:lpstr>E-DEVLET’İN YARARLARI</vt:lpstr>
      <vt:lpstr>E-devlet şifremi nasıl alırım</vt:lpstr>
      <vt:lpstr>DİJİTAL AYAK İZİM</vt:lpstr>
      <vt:lpstr>İnternette sen</vt:lpstr>
      <vt:lpstr>ETKİNLİK: DİJİTAL AYAK İZİ TESTİ</vt:lpstr>
      <vt:lpstr>Puanlama</vt:lpstr>
      <vt:lpstr>Dijital Ayak İzi Puanınız 9 İse</vt:lpstr>
      <vt:lpstr>Dijital Ayak İzi Puanınız 10-14 Arasında İse</vt:lpstr>
      <vt:lpstr>Dijital Ayak İzi Puanınız 15-18 Arasında İse</vt:lpstr>
      <vt:lpstr>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YURTTAŞLIK</dc:title>
  <dc:creator>Ahmet Soyarslan</dc:creator>
  <cp:lastModifiedBy>ADMIN</cp:lastModifiedBy>
  <cp:revision>13</cp:revision>
  <dcterms:created xsi:type="dcterms:W3CDTF">2019-10-07T21:22:06Z</dcterms:created>
  <dcterms:modified xsi:type="dcterms:W3CDTF">2021-01-02T10:55:21Z</dcterms:modified>
</cp:coreProperties>
</file>